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9" r:id="rId2"/>
    <p:sldId id="320" r:id="rId3"/>
    <p:sldId id="331" r:id="rId4"/>
    <p:sldId id="321" r:id="rId5"/>
    <p:sldId id="337" r:id="rId6"/>
    <p:sldId id="324" r:id="rId7"/>
    <p:sldId id="338" r:id="rId8"/>
    <p:sldId id="323" r:id="rId9"/>
    <p:sldId id="339" r:id="rId10"/>
    <p:sldId id="325" r:id="rId11"/>
    <p:sldId id="340" r:id="rId12"/>
    <p:sldId id="326" r:id="rId13"/>
    <p:sldId id="3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7C3"/>
    <a:srgbClr val="D628A8"/>
    <a:srgbClr val="F8AEF8"/>
    <a:srgbClr val="FE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E5B1B-942D-41C2-A35E-77C82422BD34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EF801-BF70-4530-AE31-BD4345CDC8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3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38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4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2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324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1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4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0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3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8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32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7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C6B3-EC6E-47D6-AB75-4ED80AA590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BB1766E-2C4C-401C-A9AA-C99F89171007}" type="datetimeFigureOut">
              <a:rPr lang="en-GB" smtClean="0"/>
              <a:pPr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2CA7E74-DCDF-41BB-9BA3-9A88F572D2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9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06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45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48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8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8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5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8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37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1766E-2C4C-401C-A9AA-C99F89171007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CA7E74-DCDF-41BB-9BA3-9A88F572D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2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46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 Rounded MT 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121" y="3647824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73628" y="674400"/>
            <a:ext cx="96742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RSHE Life skills Knowledge and Skill Progression</a:t>
            </a:r>
          </a:p>
        </p:txBody>
      </p:sp>
    </p:spTree>
    <p:extLst>
      <p:ext uri="{BB962C8B-B14F-4D97-AF65-F5344CB8AC3E}">
        <p14:creationId xmlns:p14="http://schemas.microsoft.com/office/powerpoint/2010/main" val="291963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5</a:t>
            </a:r>
          </a:p>
        </p:txBody>
      </p:sp>
    </p:spTree>
    <p:extLst>
      <p:ext uri="{BB962C8B-B14F-4D97-AF65-F5344CB8AC3E}">
        <p14:creationId xmlns:p14="http://schemas.microsoft.com/office/powerpoint/2010/main" val="379385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3352" y="718629"/>
            <a:ext cx="5658982" cy="1717642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discover the benefits of having a growth mindset.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take notice of others.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connect with others as part of a team.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give and receive kindness.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move in adapted ways.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2998" y="448534"/>
            <a:ext cx="4510797" cy="6186727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Fixed mindset 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 way of thinking that does not change and stops you from progressing.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Growth mindset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 way of thinking that recognises that with effort and actions you can change and progress.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Morse code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An alphabet or code in which letters are represented by combinations of long and short signals.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Support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help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Loneliness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Feeling on your own or isolated.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Infer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make an educated guess based on information.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Age restriction 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 rule that limits the age that certain things can be done or accessed.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Citizen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people who live in a town or country.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Collaboration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Working together.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Connection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relationship.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Cooperation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Joint effort.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Lonely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Alone with no one to talk to.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Self-esteem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How one feels about </a:t>
            </a:r>
            <a:r>
              <a:rPr lang="en-GB" sz="1000" dirty="0" err="1">
                <a:solidFill>
                  <a:schemeClr val="tx1"/>
                </a:solidFill>
                <a:latin typeface="Sassoon Penpals" panose="02000400000000000000" pitchFamily="50" charset="0"/>
              </a:rPr>
              <a:t>themself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Support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Being kind and offering help.</a:t>
            </a: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u="sng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Teamwork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group of people working well together.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Appreciate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recognise the full worth of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Give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transfer something of yours to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Kindness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quality of being friendly, generous and considerate.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Paying it forward 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An expression for when the recipient of an act of kindness does something kind for someone else.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Recognition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An acknowledgement of the existence of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Serotonin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chemical messenger (neurotransmitter) that helps brain and nervous system cells communicate.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Accessible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Making something available to others.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Adapt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change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Benefit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How something helps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Disability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long-standing condition, illness or injury that makes it difficult for someone to do things.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Endorphin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happy chemical in the brain.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Equality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When people receive the same treatment and have access to the same things.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Impairment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When a body part does not work as expected.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709" y="45377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5 RSHE 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313267" y="2614032"/>
            <a:ext cx="5462006" cy="4243968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28BED-BB97-4694-820C-47EF1B387042}"/>
              </a:ext>
            </a:extLst>
          </p:cNvPr>
          <p:cNvSpPr/>
          <p:nvPr/>
        </p:nvSpPr>
        <p:spPr>
          <a:xfrm>
            <a:off x="343328" y="303649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93F97-997D-4E24-A6BF-FC850D92A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8" y="2689836"/>
            <a:ext cx="2385371" cy="1493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71B9F-B7BE-4249-8D3D-F68F65B41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82" y="4595446"/>
            <a:ext cx="2039815" cy="2039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C72885-70DB-48A2-9C2C-E3B9C3D44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280" y="5225211"/>
            <a:ext cx="2458839" cy="15329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89E2BF-AF41-4BDD-956B-B801258A80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76" r="18189"/>
          <a:stretch/>
        </p:blipFill>
        <p:spPr>
          <a:xfrm>
            <a:off x="4012567" y="2993101"/>
            <a:ext cx="1719221" cy="1743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59F6F1-36F9-43E6-AFC3-493C597AA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670" y="4009689"/>
            <a:ext cx="171922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56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6</a:t>
            </a:r>
          </a:p>
        </p:txBody>
      </p:sp>
    </p:spTree>
    <p:extLst>
      <p:ext uri="{BB962C8B-B14F-4D97-AF65-F5344CB8AC3E}">
        <p14:creationId xmlns:p14="http://schemas.microsoft.com/office/powerpoint/2010/main" val="368585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3352" y="718629"/>
            <a:ext cx="5658982" cy="1696328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discover how to set achievable goals.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take notice of what I need.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connect with others within a community.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give an authentic apology.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move to increase focus.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02998" y="448535"/>
            <a:ext cx="4510797" cy="6379612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  <a:defRPr/>
            </a:pPr>
            <a:endParaRPr lang="en-GB" sz="2000" dirty="0">
              <a:solidFill>
                <a:srgbClr val="FF0000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Achievable Likely to happen or be successful.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Advice Guidance or recommendation given to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Discover Finding or learning something new or unknown.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Dream A desired goal a person hopes to achieve in the future.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Goal An aim or purpose.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Support To help and encourage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Steps The actions or decisions made that bring someone closer to achieving a goal.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Vision board A collage of images and words representing a person's goals that are intended to inspire and motivate.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Cortisol The main stress hormone.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Replenish To refill something that has become depleted.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Recharge Restore with energy.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Stress A feeling of worry and tension.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Self-care Taking care of your own mental and physical wellbeing.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Commitment An agreement or pledge to do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Community A group of people living in the same space or having a common characteristic.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Support Provide assistance. volunteer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Undertaking a task for free.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Apology A regretful acknowledgement of an offence or failure.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Authentic Something is real or genuine and not a copy or fake.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Empathy The ability to understand and share the feelings of another.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Feeling An emotion state or reaction.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Forgiveness The action or process of accepting an apology or to stop feeling resentment.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Give Freely transfer the possession of something to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Sorry Feeling regret or distressed for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Reflect To think deeply or care about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Repair To restore or mend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Respond To reply or take action as a reaction to something or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Brain breaks Mental and physical activities used to break up a period of concentration.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Concentration Thinking carefully about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Endorphins A happy chemical in the brain.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Focus Giving attention to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 err="1">
                <a:solidFill>
                  <a:schemeClr val="tx1"/>
                </a:solidFill>
                <a:latin typeface="Sassoon Penpals" panose="02000400000000000000" pitchFamily="50" charset="0"/>
              </a:rPr>
              <a:t>Seratonin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happy chemical in the brain.</a:t>
            </a:r>
          </a:p>
          <a:p>
            <a:pPr lvl="0">
              <a:spcAft>
                <a:spcPts val="200"/>
              </a:spcAft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709" y="45377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6 RSHE 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312466" y="2592718"/>
            <a:ext cx="5721812" cy="4404317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28BED-BB97-4694-820C-47EF1B387042}"/>
              </a:ext>
            </a:extLst>
          </p:cNvPr>
          <p:cNvSpPr/>
          <p:nvPr/>
        </p:nvSpPr>
        <p:spPr>
          <a:xfrm>
            <a:off x="343328" y="303649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6F0BD-BC11-4281-B8F3-306C2CD6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6" y="2760261"/>
            <a:ext cx="2061785" cy="1159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6FB7C-9C82-4256-ADB3-66CAD9FB8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583" y="2602228"/>
            <a:ext cx="2061785" cy="2061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1450E-F53B-491D-B88A-955C54642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742" y="4698913"/>
            <a:ext cx="1559913" cy="2079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E1330-08F6-46A4-9C69-201F80E5E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31" t="13992" r="7180" b="11966"/>
          <a:stretch/>
        </p:blipFill>
        <p:spPr>
          <a:xfrm>
            <a:off x="1085064" y="4039353"/>
            <a:ext cx="2061784" cy="27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7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1</a:t>
            </a:r>
          </a:p>
        </p:txBody>
      </p:sp>
    </p:spTree>
    <p:extLst>
      <p:ext uri="{BB962C8B-B14F-4D97-AF65-F5344CB8AC3E}">
        <p14:creationId xmlns:p14="http://schemas.microsoft.com/office/powerpoint/2010/main" val="73832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3352" y="718628"/>
            <a:ext cx="5658982" cy="2050293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02998" y="448534"/>
            <a:ext cx="4510797" cy="6379613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709" y="45377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1 RSHE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313266" y="2892998"/>
            <a:ext cx="5658983" cy="3965002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28BED-BB97-4694-820C-47EF1B387042}"/>
              </a:ext>
            </a:extLst>
          </p:cNvPr>
          <p:cNvSpPr/>
          <p:nvPr/>
        </p:nvSpPr>
        <p:spPr>
          <a:xfrm>
            <a:off x="343328" y="303649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FDDD2-0370-4D01-A0D1-56649CBE3B38}"/>
              </a:ext>
            </a:extLst>
          </p:cNvPr>
          <p:cNvSpPr txBox="1"/>
          <p:nvPr/>
        </p:nvSpPr>
        <p:spPr>
          <a:xfrm>
            <a:off x="451242" y="1107287"/>
            <a:ext cx="114497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GB" sz="1600" dirty="0">
                <a:solidFill>
                  <a:srgbClr val="000000"/>
                </a:solidFill>
                <a:latin typeface="Sassoon Penpals" panose="02000400000000000000" pitchFamily="50" charset="0"/>
              </a:rPr>
              <a:t>To discover that it is good to make mistakes. </a:t>
            </a:r>
          </a:p>
          <a:p>
            <a:r>
              <a:rPr lang="en-GB" sz="1600" dirty="0">
                <a:solidFill>
                  <a:srgbClr val="000000"/>
                </a:solidFill>
                <a:latin typeface="Sassoon Penpals" panose="02000400000000000000" pitchFamily="50" charset="0"/>
              </a:rPr>
              <a:t>2) To take notice of feelings and emotions when listening to music.</a:t>
            </a:r>
          </a:p>
          <a:p>
            <a:r>
              <a:rPr lang="en-GB" sz="1600" dirty="0">
                <a:solidFill>
                  <a:srgbClr val="000000"/>
                </a:solidFill>
                <a:latin typeface="Sassoon Penpals" panose="02000400000000000000" pitchFamily="50" charset="0"/>
              </a:rPr>
              <a:t>3) To connect with others by showing empathy.</a:t>
            </a:r>
          </a:p>
          <a:p>
            <a:r>
              <a:rPr lang="en-GB" sz="1600" dirty="0">
                <a:solidFill>
                  <a:srgbClr val="000000"/>
                </a:solidFill>
                <a:latin typeface="Sassoon Penpals" panose="02000400000000000000" pitchFamily="50" charset="0"/>
              </a:rPr>
              <a:t>4) To give through sharing.</a:t>
            </a:r>
          </a:p>
          <a:p>
            <a:r>
              <a:rPr lang="en-GB" sz="1600" dirty="0">
                <a:solidFill>
                  <a:srgbClr val="000000"/>
                </a:solidFill>
                <a:latin typeface="Sassoon Penpals" panose="02000400000000000000" pitchFamily="50" charset="0"/>
              </a:rPr>
              <a:t>5) To move to improve green space.</a:t>
            </a:r>
          </a:p>
          <a:p>
            <a:pPr marL="228600" indent="-228600">
              <a:buAutoNum type="arabicParenR"/>
            </a:pPr>
            <a:endParaRPr lang="en-GB" dirty="0">
              <a:solidFill>
                <a:srgbClr val="000000"/>
              </a:solidFill>
              <a:latin typeface="Lato"/>
            </a:endParaRPr>
          </a:p>
          <a:p>
            <a:pPr marL="342900" indent="-342900">
              <a:buAutoNum type="arabicParenR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AA67E-6F51-4233-821E-F0EE286F3C4E}"/>
              </a:ext>
            </a:extLst>
          </p:cNvPr>
          <p:cNvSpPr txBox="1"/>
          <p:nvPr/>
        </p:nvSpPr>
        <p:spPr>
          <a:xfrm>
            <a:off x="6335579" y="1165343"/>
            <a:ext cx="1905345" cy="5246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Beautiful Very attractive or pleasing.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Create To make something new.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Discover Finding or learning something new or unknown.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</a:tabLs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Learn  To gain new knowledge or skills.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Mistake An act or judgement that is misguided.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Angry A feeling of not liking something and being unhappy.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Calm Feeling relaxed.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Emotions Unconscious reactions to situations.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Feelings Sensations in the body.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Happy Feeling in a good mood.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Sad Feeling unhappy.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Scared Feeling frightened or worried.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Empathy To understand and care about the feelings of someone else.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Negative An unwelcome quality.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 An attitude towards something or someone.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AA6F2-7BEE-42CF-8074-88A6F37C0A20}"/>
              </a:ext>
            </a:extLst>
          </p:cNvPr>
          <p:cNvSpPr txBox="1"/>
          <p:nvPr/>
        </p:nvSpPr>
        <p:spPr>
          <a:xfrm>
            <a:off x="8309912" y="890204"/>
            <a:ext cx="2483556" cy="41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Positive A desirable, constructive quality.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Give To offer or provide something.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Kind Being friendly, generous and considerate.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Kindness The quality of being friendly, generous and considerate.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Manners Polite social behaviour.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Play To do an activity for fun.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role-play To act out or perform a character or role.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Share To give or receive something with others.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Upset To be unhappy, disappointed or worried.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Active Taking part in activities that require movement.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Gardening The activity of looking after plants.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Grow When a seed becomes a full plant.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Movement To move the body around.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The act of putting seeds into the ground.</a:t>
            </a:r>
            <a:endParaRPr lang="en-GB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prstClr val="black"/>
                </a:solidFill>
                <a:latin typeface="Sassoon Penpals Joined" panose="02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Plants Living things that grow in soil.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BFA07-B167-433A-91C8-7E51DC63C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29" y="5514975"/>
            <a:ext cx="3400425" cy="1343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EA1B20-016B-413B-BC05-A5FBC19A4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68" y="3224247"/>
            <a:ext cx="1426081" cy="20678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5CC4ED-6B35-489D-8EC8-9D082F979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263" y="3485284"/>
            <a:ext cx="2219425" cy="1331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7D03F6-7CC0-4D31-A5FD-1E1DFC9C2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800617" y="4891451"/>
            <a:ext cx="2025990" cy="15203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4EB124-AB68-4C29-B94C-107F2D89E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109" y="3037738"/>
            <a:ext cx="2055935" cy="15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0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154547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3352" y="718628"/>
            <a:ext cx="5658982" cy="1684603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discover the importance of perseverance.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take notice of different feelings using colour and mark making techniques.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connect with others through giving and receiving compliments.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give generously.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move through nature.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2998" y="27953"/>
            <a:ext cx="4510797" cy="6561340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Attitude A way of thinking about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Discover Finding or learning something new or unknown.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Listen To pay attention to sounds or spoken words to understand.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Opportunity A chance or moment to do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Perseverance The action of keeping going even if we find something difficult.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Problem solve To find the solution to a problem.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Teamwork The combined effective action or effort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Angry A strong feeling of not liking something and being unhappy.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Anxious Feeling worried or nervous.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Calm Feeling relaxed.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Emotions Unconscious reactions to situations.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Excited Feeling very happy and enthusiastic.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Feelings Sensations in the body.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Happy Feeling in a good mood.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Jealous The feeling of wanting what someone else has.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Sad Feeling unhappy.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Uncertain Not feeling sure. of a group.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Attribute A quality or feature possessed by somebody.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Compliment An expression of praise or admiration towards someone else.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Kindness Being considerate towards others.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Relationship How people are connected.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Respect Regard for the feelings of others.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Donation Something that is given to those in need.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Donate To give (money or possessions) for a good cause.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Generous Being willing to give, share or help without expecting anything in return.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Give To offer or provide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passing on To give something that you have used.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Receive To be given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Talents The skills that someone can do.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Healthy A person who is well.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Muscle Part of the body that helps with movement.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Pedometer A step counter.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physically active Taking part in activities that require movement.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Steps A movement made when walking.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Strengthen To get stronger.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Walk To move forward by putting one foot in front of the other.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5828" y="12028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2 RSHE 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263352" y="2580991"/>
            <a:ext cx="5721812" cy="4197806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28BED-BB97-4694-820C-47EF1B387042}"/>
              </a:ext>
            </a:extLst>
          </p:cNvPr>
          <p:cNvSpPr/>
          <p:nvPr/>
        </p:nvSpPr>
        <p:spPr>
          <a:xfrm>
            <a:off x="343328" y="303649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8E583-70F1-4BF2-9E0B-7A803F0E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75" y="2640493"/>
            <a:ext cx="2562225" cy="1339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BAF40-5A32-49E0-9592-6C248BDAE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159" y="2672166"/>
            <a:ext cx="1924967" cy="144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9D0D7-5BB0-4E8A-8CD4-116768F79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273" y="5596026"/>
            <a:ext cx="2173384" cy="1086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9313C5-04A5-469B-9122-020CF2501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913" y="3538236"/>
            <a:ext cx="1792379" cy="2097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5770BA-4BF3-486F-9A5D-765A2DCDD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989" y="4027067"/>
            <a:ext cx="1781175" cy="2562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6CA22-5393-46B7-A256-3499C74A9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904" y="4056817"/>
            <a:ext cx="2014602" cy="15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0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3</a:t>
            </a:r>
          </a:p>
        </p:txBody>
      </p:sp>
    </p:spTree>
    <p:extLst>
      <p:ext uri="{BB962C8B-B14F-4D97-AF65-F5344CB8AC3E}">
        <p14:creationId xmlns:p14="http://schemas.microsoft.com/office/powerpoint/2010/main" val="219938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3352" y="718629"/>
            <a:ext cx="5658982" cy="1719772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discover that practice makes progress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take notice of opportunities to make a positive change.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connect with others through shared interests.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give appreciation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move using motion detection.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72582" y="267755"/>
            <a:ext cx="4510797" cy="6379613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  <a:defRPr/>
            </a:pPr>
            <a:endParaRPr lang="en-GB" sz="2000" dirty="0">
              <a:solidFill>
                <a:srgbClr val="FF0000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Discover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Finding or learning something new or unknown.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Impact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have a strong effect on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Improve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make or become better.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Practise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repeatedly do something in order to get better.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Progress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improve and become more advanced.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Reflect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think deeply or carefully about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Community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people living in a certain area.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Dopamine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happy chemical in the brain.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Environment 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The surrounding area and home to plants, animals and humans.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Grounding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Connecting to the Earth's surface.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Notice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Being aware of things.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Optimistic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Believing that good things will happen.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Serotonin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happy chemical in the brain.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Volunteer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Offering to do something for free.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Hobby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An activity done for pleasure.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Interest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An activity or subject that someone enjoys doing or studying.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Connect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form a relationship.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Relationship How people are connected.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Teamwork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How a group of people work together.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Conversation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Two or more people talking and listening.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Appreciate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recognise the full worth of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Appreciation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recognition and enjoyment of the good qualities of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Gift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A thing given willingly to someone without payment.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Give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transfer something of yours to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Grateful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Feeling of appreciation for something done or received.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Gratitude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quality of being thankful and a readiness to show appreciation.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Kind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be friendly, generous and considerate.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Kindness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quality of being friendly, generous and considerate.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Taking part in activities that require movement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Exercise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The action of moving your body.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Motion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detection When an electrical device notices movement.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Program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To provide a device with coded instructions.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u="sng" dirty="0">
                <a:solidFill>
                  <a:schemeClr val="tx1"/>
                </a:solidFill>
                <a:latin typeface="Sassoon Penpals" panose="02000400000000000000" pitchFamily="50" charset="0"/>
              </a:rPr>
              <a:t>Video games </a:t>
            </a:r>
            <a:r>
              <a:rPr lang="en-GB" sz="1000" dirty="0" err="1">
                <a:solidFill>
                  <a:schemeClr val="tx1"/>
                </a:solidFill>
                <a:latin typeface="Sassoon Penpals" panose="02000400000000000000" pitchFamily="50" charset="0"/>
              </a:rPr>
              <a:t>Games</a:t>
            </a: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 played electronically.</a:t>
            </a:r>
          </a:p>
          <a:p>
            <a:pPr lvl="0">
              <a:spcAft>
                <a:spcPts val="200"/>
              </a:spcAft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66277" y="234615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3 RSHE 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263352" y="2616162"/>
            <a:ext cx="5865445" cy="4162635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28BED-BB97-4694-820C-47EF1B387042}"/>
              </a:ext>
            </a:extLst>
          </p:cNvPr>
          <p:cNvSpPr/>
          <p:nvPr/>
        </p:nvSpPr>
        <p:spPr>
          <a:xfrm>
            <a:off x="343328" y="303649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373A2-8098-454E-A197-8BF4CC06D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2" y="2702610"/>
            <a:ext cx="1314278" cy="2595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6F9A0-CE25-4159-8E24-483939215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190" y="2809509"/>
            <a:ext cx="1829378" cy="121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BD19B-BB5C-417C-96B1-FCD4F1B48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303" y="4206855"/>
            <a:ext cx="2388858" cy="2388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78B740-8C2E-4C49-84C3-A1356A76E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861" y="3938127"/>
            <a:ext cx="2010749" cy="20107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E7EF3E-91A4-4436-ADD8-F8546231C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042" y="5631374"/>
            <a:ext cx="1814275" cy="1015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518FF-D049-4F12-B277-513220F53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0254" y="2673877"/>
            <a:ext cx="1602416" cy="15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6" y="3499237"/>
            <a:ext cx="2487384" cy="24751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6348" y="1748206"/>
            <a:ext cx="9302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GB" sz="8800" b="1" dirty="0">
                <a:solidFill>
                  <a:prstClr val="white"/>
                </a:solidFill>
                <a:latin typeface="Sassoon Penpals" panose="02000400000000000000" pitchFamily="50" charset="0"/>
              </a:rPr>
              <a:t>Year 4</a:t>
            </a:r>
          </a:p>
        </p:txBody>
      </p:sp>
    </p:spTree>
    <p:extLst>
      <p:ext uri="{BB962C8B-B14F-4D97-AF65-F5344CB8AC3E}">
        <p14:creationId xmlns:p14="http://schemas.microsoft.com/office/powerpoint/2010/main" val="414376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500">
              <a:srgbClr val="E367C3"/>
            </a:gs>
            <a:gs pos="7000">
              <a:srgbClr val="F8AEF8"/>
            </a:gs>
            <a:gs pos="100000">
              <a:srgbClr val="F8AE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5191" y="684368"/>
            <a:ext cx="5658982" cy="1742309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discover how to overcome mental or physical hurdles.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take notice of my thoughts.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connect with others by writing to them.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give through an act of kindness.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r>
              <a:rPr lang="en-GB" sz="1400" dirty="0">
                <a:solidFill>
                  <a:prstClr val="black"/>
                </a:solidFill>
                <a:latin typeface="Sassoon Penpals" panose="02000400000000000000" pitchFamily="50" charset="0"/>
              </a:rPr>
              <a:t>To move to a beat.</a:t>
            </a:r>
          </a:p>
          <a:p>
            <a:pPr marL="540000" lvl="0" indent="-540000">
              <a:spcAft>
                <a:spcPts val="200"/>
              </a:spcAft>
              <a:buFont typeface="+mj-lt"/>
              <a:buAutoNum type="arabicParenR"/>
            </a:pPr>
            <a:endParaRPr lang="en-GB" sz="1400" dirty="0">
              <a:solidFill>
                <a:prstClr val="black"/>
              </a:solidFill>
              <a:latin typeface="Sassoon Penpals" panose="02000400000000000000" pitchFamily="50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04175" y="453776"/>
            <a:ext cx="4510797" cy="6104665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  <a:defRPr/>
            </a:pPr>
            <a:endParaRPr lang="en-GB" sz="2000" dirty="0">
              <a:solidFill>
                <a:srgbClr val="FF0000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Discover Finding or learning something new or unknown.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Goal An aim or level to work towards.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Hurdles Difficulties and challenges that can be faced.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Life skill The things we do everyday to take care of ourselves and others.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Overcome To succeed in dealing with a problem or difficulty.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Mental Related to the mind.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Neuron Tiny messengers in the brain and nervous system that help us think, feel and do things.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Physical Related to the body.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Recognise To acknowledge the existence of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Resilience The capacity to recover quickly from difficulties.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Accomplishment Something a person has achieved.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Dopamine A happy chemical released by the brain.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Gratitude Being grateful.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Negative Expressing dislike.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Optimistic Believing good things will happen.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Positive Something good or desirable.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Serotonin A happy chemical released by the brain.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Thoughts An idea or opinion in the mind.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Benefit Something positive.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Communicate Sharing information.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Pen pal Someone you exchange information with who you might not have met.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Privacy Keeping personal information to yourself.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Safe Protected from harm.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Social Spending time with or seeing other people.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Supervision Someone ensuring activities are done correctly and safely.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Appreciate To recognise the full worth of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Community A group of people living or sharing in the same place.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Contribute To give in order to help, provide or support someone or something.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Give To transfer something of yours to someone.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Kindness The quality of being friendly, generous and considerate.</a:t>
            </a:r>
          </a:p>
          <a:p>
            <a:pPr lvl="0">
              <a:spcAft>
                <a:spcPts val="200"/>
              </a:spcAft>
              <a:defRPr/>
            </a:pPr>
            <a:r>
              <a:rPr lang="en-GB" sz="1000" dirty="0">
                <a:solidFill>
                  <a:schemeClr val="tx1"/>
                </a:solidFill>
                <a:latin typeface="Sassoon Penpals" panose="02000400000000000000" pitchFamily="50" charset="0"/>
              </a:rPr>
              <a:t>Pledge A promise or commitment to a person or group.</a:t>
            </a: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lvl="0">
              <a:spcAft>
                <a:spcPts val="200"/>
              </a:spcAft>
              <a:defRPr/>
            </a:pPr>
            <a:endParaRPr lang="en-GB" sz="10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709" y="45377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79203"/>
            <a:ext cx="572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 Joined" panose="02000400000000000000" pitchFamily="50" charset="0"/>
              </a:rPr>
              <a:t>Year 4 RSHE Life skills-Wellbeing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586D81-8012-4C27-80B0-519B3820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445" y="27953"/>
            <a:ext cx="707886" cy="7078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886C8C0-D296-41A4-821C-71BB14F424C8}"/>
              </a:ext>
            </a:extLst>
          </p:cNvPr>
          <p:cNvSpPr/>
          <p:nvPr/>
        </p:nvSpPr>
        <p:spPr>
          <a:xfrm>
            <a:off x="10649644" y="29853"/>
            <a:ext cx="707886" cy="6628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RSHE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D0E653D-6775-49EE-9121-7D71F106DE41}"/>
              </a:ext>
            </a:extLst>
          </p:cNvPr>
          <p:cNvSpPr/>
          <p:nvPr/>
        </p:nvSpPr>
        <p:spPr>
          <a:xfrm>
            <a:off x="159383" y="2570177"/>
            <a:ext cx="5825781" cy="4224189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360000" rtlCol="0" anchor="t" anchorCtr="0"/>
          <a:lstStyle/>
          <a:p>
            <a:pPr lvl="0">
              <a:spcAft>
                <a:spcPts val="200"/>
              </a:spcAft>
            </a:pPr>
            <a:endParaRPr lang="en-GB" sz="160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</a:pPr>
            <a:endParaRPr lang="en-GB" sz="1600" dirty="0">
              <a:solidFill>
                <a:schemeClr val="tx1"/>
              </a:solidFill>
              <a:latin typeface="Sassoon Penpals" panose="020004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B9A76-3340-4395-B5A1-B628A4EB86AE}"/>
              </a:ext>
            </a:extLst>
          </p:cNvPr>
          <p:cNvSpPr/>
          <p:nvPr/>
        </p:nvSpPr>
        <p:spPr>
          <a:xfrm>
            <a:off x="330563" y="75783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Learning Sequence: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7908-EF4B-4DA4-B6D0-AA7A961C3B5A}"/>
              </a:ext>
            </a:extLst>
          </p:cNvPr>
          <p:cNvSpPr txBox="1"/>
          <p:nvPr/>
        </p:nvSpPr>
        <p:spPr>
          <a:xfrm>
            <a:off x="10128448" y="4758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A8F7E-9417-4AF4-992C-A98399D095F5}"/>
              </a:ext>
            </a:extLst>
          </p:cNvPr>
          <p:cNvSpPr txBox="1"/>
          <p:nvPr/>
        </p:nvSpPr>
        <p:spPr>
          <a:xfrm>
            <a:off x="9408368" y="1443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F0985-243A-4B5C-8A67-07E60DDA5DA0}"/>
              </a:ext>
            </a:extLst>
          </p:cNvPr>
          <p:cNvSpPr txBox="1"/>
          <p:nvPr/>
        </p:nvSpPr>
        <p:spPr>
          <a:xfrm>
            <a:off x="6479821" y="2971800"/>
            <a:ext cx="61085" cy="22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8CA1E-E2DF-478D-9ED5-11764F07E2C3}"/>
              </a:ext>
            </a:extLst>
          </p:cNvPr>
          <p:cNvSpPr txBox="1"/>
          <p:nvPr/>
        </p:nvSpPr>
        <p:spPr>
          <a:xfrm>
            <a:off x="9566947" y="1331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A1C20B-111A-4F8C-96D3-467DB491A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19" y="2720216"/>
            <a:ext cx="1783145" cy="23577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C417E8-3457-47A5-8E84-1ABC1A261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64" y="5444072"/>
            <a:ext cx="2673313" cy="1070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3FBB9C-C9D8-413E-9DA0-38A0EC3BA8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7" t="4729" r="43994" b="7190"/>
          <a:stretch/>
        </p:blipFill>
        <p:spPr>
          <a:xfrm>
            <a:off x="4439976" y="3166307"/>
            <a:ext cx="1534551" cy="16489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8D4A24-A989-4572-ADD1-E71994FD1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086" y="4887053"/>
            <a:ext cx="2121592" cy="1853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E92D8B-BD95-4426-ADB7-C60662B5B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394" y="2627306"/>
            <a:ext cx="24873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910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2065</Words>
  <Application>Microsoft Office PowerPoint</Application>
  <PresentationFormat>Widescreen</PresentationFormat>
  <Paragraphs>366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Rounded MT Bold</vt:lpstr>
      <vt:lpstr>Calibri</vt:lpstr>
      <vt:lpstr>Lato</vt:lpstr>
      <vt:lpstr>Sassoon Penpals</vt:lpstr>
      <vt:lpstr>Sassoon Penpals Joined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Hance</dc:creator>
  <cp:lastModifiedBy>Tracy Hance</cp:lastModifiedBy>
  <cp:revision>67</cp:revision>
  <dcterms:created xsi:type="dcterms:W3CDTF">2023-05-26T16:36:05Z</dcterms:created>
  <dcterms:modified xsi:type="dcterms:W3CDTF">2023-07-10T19:43:00Z</dcterms:modified>
</cp:coreProperties>
</file>