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</p:sldIdLst>
  <p:sldSz cx="9906000" cy="6858000" type="A4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7D"/>
    <a:srgbClr val="CC99FF"/>
    <a:srgbClr val="FF9966"/>
    <a:srgbClr val="3A1953"/>
    <a:srgbClr val="FF6600"/>
    <a:srgbClr val="FF3300"/>
    <a:srgbClr val="BFBFBF"/>
    <a:srgbClr val="006600"/>
    <a:srgbClr val="FFCDD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2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4D0-C077-41BA-A2FA-8D3C0F5C2E4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0.jpeg"/><Relationship Id="rId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6.jpeg"/><Relationship Id="rId5" Type="http://schemas.openxmlformats.org/officeDocument/2006/relationships/image" Target="../media/image9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FF996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EYFS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6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Jumps, Rolling, Balances </a:t>
            </a:r>
            <a:r>
              <a:rPr lang="en-GB" sz="26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</a:t>
            </a:r>
            <a:r>
              <a:rPr lang="en-GB" sz="26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Building on Gymnastics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</a:t>
            </a: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building on Term 1 Gymnastics.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 body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control, </a:t>
            </a: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simple actions alone and using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relevant language for actions</a:t>
            </a: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Progress further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using and finding space, using different body parts/body shapes, changing shape/ levels/directions.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67085" y="4028518"/>
            <a:ext cx="6264784" cy="2784765"/>
            <a:chOff x="3531509" y="4028518"/>
            <a:chExt cx="6264784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531509" y="4945087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Simone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Biles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091335" y="5442465"/>
              <a:ext cx="1986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Sam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Mikulak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8192"/>
              </p:ext>
            </p:extLst>
          </p:nvPr>
        </p:nvGraphicFramePr>
        <p:xfrm>
          <a:off x="5921409" y="2025856"/>
          <a:ext cx="3777816" cy="1214591"/>
        </p:xfrm>
        <a:graphic>
          <a:graphicData uri="http://schemas.openxmlformats.org/drawingml/2006/table">
            <a:tbl>
              <a:tblPr firstRow="1" firstCol="1" bandRow="1"/>
              <a:tblGrid>
                <a:gridCol w="1259272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59272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59272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42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shapes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space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39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healthy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movement</a:t>
                      </a:r>
                      <a:endParaRPr lang="en-GB" sz="24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</a:t>
                      </a:r>
                      <a:r>
                        <a:rPr lang="en-GB" sz="2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5960" y="4488279"/>
            <a:ext cx="3185875" cy="2118489"/>
            <a:chOff x="145960" y="4488279"/>
            <a:chExt cx="3185875" cy="2118489"/>
          </a:xfrm>
        </p:grpSpPr>
        <p:grpSp>
          <p:nvGrpSpPr>
            <p:cNvPr id="9" name="Group 8"/>
            <p:cNvGrpSpPr/>
            <p:nvPr/>
          </p:nvGrpSpPr>
          <p:grpSpPr>
            <a:xfrm>
              <a:off x="1353533" y="4488279"/>
              <a:ext cx="838006" cy="1068647"/>
              <a:chOff x="1541773" y="4225810"/>
              <a:chExt cx="838006" cy="1068647"/>
            </a:xfrm>
          </p:grpSpPr>
          <p:pic>
            <p:nvPicPr>
              <p:cNvPr id="1028" name="Picture 4" descr="Hula Hoops 61cm Assorted 12 Pack - Gompels - Care &amp; Nursery Supply  Specialist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773" y="4225810"/>
                <a:ext cx="838006" cy="838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40"/>
              <p:cNvSpPr/>
              <p:nvPr/>
            </p:nvSpPr>
            <p:spPr>
              <a:xfrm rot="10800000" flipH="1" flipV="1">
                <a:off x="1687488" y="4986680"/>
                <a:ext cx="61496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 smtClean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Hoops</a:t>
                </a:r>
                <a:endParaRPr lang="en-GB" sz="1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45960" y="4697032"/>
              <a:ext cx="1035250" cy="978935"/>
              <a:chOff x="276369" y="4493980"/>
              <a:chExt cx="1035250" cy="978935"/>
            </a:xfrm>
          </p:grpSpPr>
          <p:sp>
            <p:nvSpPr>
              <p:cNvPr id="31" name="Rectangle 30"/>
              <p:cNvSpPr/>
              <p:nvPr/>
            </p:nvSpPr>
            <p:spPr>
              <a:xfrm rot="10800000" flipH="1" flipV="1">
                <a:off x="276369" y="5165138"/>
                <a:ext cx="9940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Gym mat</a:t>
                </a:r>
                <a:endParaRPr lang="en-GB" sz="1400" dirty="0"/>
              </a:p>
            </p:txBody>
          </p:sp>
          <p:pic>
            <p:nvPicPr>
              <p:cNvPr id="15" name="Picture 2" descr="Heavy Duty Lightweight Fitness Mat - PU Foa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049" y="4493980"/>
                <a:ext cx="1008570" cy="671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467621" y="4549601"/>
              <a:ext cx="864214" cy="1196577"/>
              <a:chOff x="2399717" y="4450381"/>
              <a:chExt cx="864214" cy="1196577"/>
            </a:xfrm>
          </p:grpSpPr>
          <p:sp>
            <p:nvSpPr>
              <p:cNvPr id="42" name="Rectangle 41"/>
              <p:cNvSpPr/>
              <p:nvPr/>
            </p:nvSpPr>
            <p:spPr>
              <a:xfrm rot="10800000" flipH="1" flipV="1">
                <a:off x="2399717" y="5123738"/>
                <a:ext cx="8642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Spot markers</a:t>
                </a:r>
                <a:endParaRPr lang="en-GB" sz="1400" dirty="0"/>
              </a:p>
            </p:txBody>
          </p:sp>
          <p:pic>
            <p:nvPicPr>
              <p:cNvPr id="16" name="Picture 4" descr="Buy Rubber Floor Spot Markers | TTS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1639" y="4450381"/>
                <a:ext cx="710009" cy="710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763314" y="5606953"/>
              <a:ext cx="1019044" cy="833380"/>
              <a:chOff x="2419507" y="5640823"/>
              <a:chExt cx="1019044" cy="833380"/>
            </a:xfrm>
          </p:grpSpPr>
          <p:sp>
            <p:nvSpPr>
              <p:cNvPr id="48" name="Rectangle 47"/>
              <p:cNvSpPr/>
              <p:nvPr/>
            </p:nvSpPr>
            <p:spPr>
              <a:xfrm rot="10800000" flipH="1" flipV="1">
                <a:off x="2419507" y="6166426"/>
                <a:ext cx="10190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iPad</a:t>
                </a:r>
                <a:endParaRPr lang="en-GB" sz="1400" dirty="0"/>
              </a:p>
            </p:txBody>
          </p:sp>
          <p:pic>
            <p:nvPicPr>
              <p:cNvPr id="17" name="Picture 6" descr="Apple iPad Repair - iFixi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162" y="5640823"/>
                <a:ext cx="772531" cy="579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06599" y="5804281"/>
              <a:ext cx="1149223" cy="802487"/>
              <a:chOff x="254749" y="5678905"/>
              <a:chExt cx="1149223" cy="802487"/>
            </a:xfrm>
          </p:grpSpPr>
          <p:sp>
            <p:nvSpPr>
              <p:cNvPr id="43" name="Rectangle 42"/>
              <p:cNvSpPr/>
              <p:nvPr/>
            </p:nvSpPr>
            <p:spPr>
              <a:xfrm rot="10800000" flipH="1" flipV="1">
                <a:off x="551853" y="6173615"/>
                <a:ext cx="7448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 smtClean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Bench</a:t>
                </a:r>
                <a:endParaRPr lang="en-GB" sz="1400" dirty="0"/>
              </a:p>
            </p:txBody>
          </p:sp>
          <p:pic>
            <p:nvPicPr>
              <p:cNvPr id="21" name="Picture 8" descr="Timber Balance Bench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483" b="24375"/>
              <a:stretch/>
            </p:blipFill>
            <p:spPr bwMode="auto">
              <a:xfrm>
                <a:off x="254749" y="5678905"/>
                <a:ext cx="1149223" cy="576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3840094" y="4022858"/>
            <a:ext cx="5849899" cy="2751790"/>
            <a:chOff x="3802691" y="4010588"/>
            <a:chExt cx="5849899" cy="2751790"/>
          </a:xfrm>
        </p:grpSpPr>
        <p:grpSp>
          <p:nvGrpSpPr>
            <p:cNvPr id="45" name="Group 44"/>
            <p:cNvGrpSpPr/>
            <p:nvPr/>
          </p:nvGrpSpPr>
          <p:grpSpPr>
            <a:xfrm>
              <a:off x="3802691" y="4305517"/>
              <a:ext cx="5849899" cy="2456861"/>
              <a:chOff x="3781657" y="4313476"/>
              <a:chExt cx="5849899" cy="2456861"/>
            </a:xfrm>
          </p:grpSpPr>
          <p:pic>
            <p:nvPicPr>
              <p:cNvPr id="47" name="Picture 10" descr="Simone Biles: Biography, Gymnast, Olympia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657" y="5276649"/>
                <a:ext cx="1473425" cy="1473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2" descr="Katelyn Ohashi's perfect 10 reminded America life could be fun again |  Gymnastics | The Guardia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732" y="4313476"/>
                <a:ext cx="1505319" cy="112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4" descr="National gymnastics title for Paralympic hopeful Kieran | The Northern Echo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162" y="4546309"/>
                <a:ext cx="1742394" cy="216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6" descr="A Healthy Sam Mikulak Is One Of The Best Men's Gymnasts In The World -  FloGymnastics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2494" y="5745353"/>
                <a:ext cx="1825313" cy="102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63954" y="4010588"/>
              <a:ext cx="132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Katelyn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Ohashi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CC9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lvl="0">
              <a:defRPr/>
            </a:pPr>
            <a:r>
              <a:rPr lang="en-GB" sz="2500" b="1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Year 1 </a:t>
            </a:r>
            <a:r>
              <a:rPr lang="en-GB" sz="2500" b="1" dirty="0">
                <a:solidFill>
                  <a:prstClr val="white"/>
                </a:solidFill>
                <a:latin typeface="Sassoon Penpals" panose="02000400000000000000" pitchFamily="50" charset="0"/>
              </a:rPr>
              <a:t>– </a:t>
            </a:r>
            <a:r>
              <a:rPr lang="en-GB" sz="2500" b="1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Stillness, Turns, Combinations </a:t>
            </a:r>
            <a:r>
              <a:rPr lang="en-GB" sz="2500" b="1" dirty="0">
                <a:solidFill>
                  <a:prstClr val="white"/>
                </a:solidFill>
                <a:latin typeface="Sassoon Penpals" panose="02000400000000000000" pitchFamily="50" charset="0"/>
              </a:rPr>
              <a:t>– </a:t>
            </a:r>
            <a:r>
              <a:rPr lang="en-GB" sz="2500" b="1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Building on </a:t>
            </a:r>
            <a:r>
              <a:rPr lang="en-GB" sz="2500" b="1" dirty="0">
                <a:solidFill>
                  <a:prstClr val="white"/>
                </a:solidFill>
                <a:latin typeface="Sassoon Penpals" panose="02000400000000000000" pitchFamily="50" charset="0"/>
              </a:rPr>
              <a:t>Gymnastics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600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Points: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Developing and building on Term 1 Gymnastics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travelling, stillness, balance, turning, rolling, weight on hands, jumping – (with more control, combinations, contrast, complex, actions – requiring continuity and co-ordination of body parts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).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Demonstrate body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control, planning/practicing simple actions alone using correct language for actions/apparatus.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1163" y="4395712"/>
            <a:ext cx="3325397" cy="2198123"/>
            <a:chOff x="171163" y="4395712"/>
            <a:chExt cx="3325397" cy="21981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521" y="4588674"/>
              <a:ext cx="1280686" cy="853791"/>
            </a:xfrm>
            <a:prstGeom prst="rect">
              <a:avLst/>
            </a:prstGeom>
          </p:spPr>
        </p:pic>
        <p:pic>
          <p:nvPicPr>
            <p:cNvPr id="77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457479" y="5152789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6" descr="Apple iPad Repair - iFix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" y="5649114"/>
              <a:ext cx="1259626" cy="94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81" name="Rectangle 80"/>
            <p:cNvSpPr/>
            <p:nvPr/>
          </p:nvSpPr>
          <p:spPr>
            <a:xfrm rot="10800000" flipH="1" flipV="1">
              <a:off x="1538440" y="4951833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82" name="Rectangle 81"/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83" name="Rectangle 82"/>
            <p:cNvSpPr/>
            <p:nvPr/>
          </p:nvSpPr>
          <p:spPr>
            <a:xfrm rot="10800000" flipH="1" flipV="1">
              <a:off x="171163" y="577225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86" name="Rectangle 85"/>
            <p:cNvSpPr/>
            <p:nvPr/>
          </p:nvSpPr>
          <p:spPr>
            <a:xfrm rot="10800000" flipH="1" flipV="1">
              <a:off x="2235524" y="5659539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/>
            <a:srcRect l="14515" t="26294" r="9474" b="13980"/>
            <a:stretch/>
          </p:blipFill>
          <p:spPr>
            <a:xfrm>
              <a:off x="2231547" y="5979983"/>
              <a:ext cx="1084382" cy="56434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840094" y="4022858"/>
            <a:ext cx="5849899" cy="2751790"/>
            <a:chOff x="3802691" y="4010588"/>
            <a:chExt cx="5849899" cy="2751790"/>
          </a:xfrm>
        </p:grpSpPr>
        <p:grpSp>
          <p:nvGrpSpPr>
            <p:cNvPr id="96" name="Group 95"/>
            <p:cNvGrpSpPr/>
            <p:nvPr/>
          </p:nvGrpSpPr>
          <p:grpSpPr>
            <a:xfrm>
              <a:off x="3802691" y="4305517"/>
              <a:ext cx="5849899" cy="2456861"/>
              <a:chOff x="3781657" y="4313476"/>
              <a:chExt cx="5849899" cy="2456861"/>
            </a:xfrm>
          </p:grpSpPr>
          <p:pic>
            <p:nvPicPr>
              <p:cNvPr id="97" name="Picture 10" descr="Simone Biles: Biography, Gymnast, Olympia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657" y="5276649"/>
                <a:ext cx="1473425" cy="1473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Katelyn Ohashi's perfect 10 reminded America life could be fun again |  Gymnastics | The Guardia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732" y="4313476"/>
                <a:ext cx="1505319" cy="112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14" descr="National gymnastics title for Paralympic hopeful Kieran | The Northern Echo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162" y="4546309"/>
                <a:ext cx="1742394" cy="216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16" descr="A Healthy Sam Mikulak Is One Of The Best Men's Gymnasts In The World -  FloGymnastics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2494" y="5745353"/>
                <a:ext cx="1825313" cy="102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63954" y="4010588"/>
              <a:ext cx="132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Katelyn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Ohashi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29991"/>
              </p:ext>
            </p:extLst>
          </p:nvPr>
        </p:nvGraphicFramePr>
        <p:xfrm>
          <a:off x="5995169" y="1819011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shapes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healthy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movement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</a:t>
                      </a: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076"/>
              </p:ext>
            </p:extLst>
          </p:nvPr>
        </p:nvGraphicFramePr>
        <p:xfrm>
          <a:off x="5995169" y="2802932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stillness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jumping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</a:t>
                      </a: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66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2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6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Rolling</a:t>
            </a:r>
            <a:r>
              <a:rPr lang="en-GB" sz="26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, Climbing, Jumping </a:t>
            </a:r>
            <a:r>
              <a:rPr lang="en-GB" sz="26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– </a:t>
            </a:r>
            <a:r>
              <a:rPr lang="en-GB" sz="26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Building on Gymnastics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dirty="0">
                <a:solidFill>
                  <a:srgbClr val="3A1953"/>
                </a:solidFill>
                <a:latin typeface="Sassoon Penpals" panose="02000400000000000000" pitchFamily="50" charset="0"/>
              </a:rPr>
              <a:t>Engage and Enquire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: Talking Points</a:t>
            </a: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: Developing and building on Term 1 Gymnastics.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Demonstrate further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skills of travelling, stillness, balance, turning, rolling, climbing, weight on hands, placing apparatus, jumping.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Perform and demonstrate choreographed sequences of movements. Consolidating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work identified in this section from </a:t>
            </a: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Term 1.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40094" y="4022858"/>
            <a:ext cx="5849899" cy="2751790"/>
            <a:chOff x="3802691" y="4010588"/>
            <a:chExt cx="5849899" cy="2751790"/>
          </a:xfrm>
        </p:grpSpPr>
        <p:grpSp>
          <p:nvGrpSpPr>
            <p:cNvPr id="59" name="Group 58"/>
            <p:cNvGrpSpPr/>
            <p:nvPr/>
          </p:nvGrpSpPr>
          <p:grpSpPr>
            <a:xfrm>
              <a:off x="3802691" y="4305517"/>
              <a:ext cx="5849899" cy="2456861"/>
              <a:chOff x="3781657" y="4313476"/>
              <a:chExt cx="5849899" cy="2456861"/>
            </a:xfrm>
          </p:grpSpPr>
          <p:pic>
            <p:nvPicPr>
              <p:cNvPr id="61" name="Picture 10" descr="Simone Biles: Biography, Gymnast, Olympia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657" y="5276649"/>
                <a:ext cx="1473425" cy="1473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12" descr="Katelyn Ohashi's perfect 10 reminded America life could be fun again |  Gymnastics | The Guardia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732" y="4313476"/>
                <a:ext cx="1505319" cy="112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4" descr="National gymnastics title for Paralympic hopeful Kieran | The Northern Ech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162" y="4546309"/>
                <a:ext cx="1742394" cy="216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6" descr="A Healthy Sam Mikulak Is One Of The Best Men's Gymnasts In The World -  FloGymnastic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2494" y="5745353"/>
                <a:ext cx="1825313" cy="102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63954" y="4010588"/>
              <a:ext cx="132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Katelyn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Ohashi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34642" y="4206526"/>
            <a:ext cx="3339781" cy="2547859"/>
            <a:chOff x="134642" y="4206526"/>
            <a:chExt cx="3339781" cy="2547859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653" y="4763893"/>
              <a:ext cx="1211709" cy="807806"/>
            </a:xfrm>
            <a:prstGeom prst="rect">
              <a:avLst/>
            </a:prstGeom>
          </p:spPr>
        </p:pic>
        <p:pic>
          <p:nvPicPr>
            <p:cNvPr id="74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48975" y="4688654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863" y="4333649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 descr="Apple iPad Repair - iFixi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05" y="5827104"/>
              <a:ext cx="1063503" cy="797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/>
            <p:cNvSpPr/>
            <p:nvPr/>
          </p:nvSpPr>
          <p:spPr>
            <a:xfrm rot="10800000" flipH="1" flipV="1">
              <a:off x="218182" y="4703489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78" name="Rectangle 77"/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79" name="Rectangle 78"/>
            <p:cNvSpPr/>
            <p:nvPr/>
          </p:nvSpPr>
          <p:spPr>
            <a:xfrm rot="10800000" flipH="1" flipV="1">
              <a:off x="2460092" y="4206526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80" name="Rectangle 79"/>
            <p:cNvSpPr/>
            <p:nvPr/>
          </p:nvSpPr>
          <p:spPr>
            <a:xfrm rot="10800000" flipH="1" flipV="1">
              <a:off x="134642" y="5595775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81" name="Rectangle 80"/>
            <p:cNvSpPr/>
            <p:nvPr/>
          </p:nvSpPr>
          <p:spPr>
            <a:xfrm rot="10800000" flipH="1" flipV="1">
              <a:off x="2480395" y="6117687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tops</a:t>
              </a:r>
              <a:endParaRPr lang="en-GB" sz="1400" dirty="0"/>
            </a:p>
          </p:txBody>
        </p:sp>
        <p:sp>
          <p:nvSpPr>
            <p:cNvPr id="83" name="Rectangle 82"/>
            <p:cNvSpPr/>
            <p:nvPr/>
          </p:nvSpPr>
          <p:spPr>
            <a:xfrm rot="10800000" flipH="1" flipV="1">
              <a:off x="1451490" y="52822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13"/>
            <a:srcRect t="11784" b="7307"/>
            <a:stretch/>
          </p:blipFill>
          <p:spPr>
            <a:xfrm>
              <a:off x="1192633" y="5558191"/>
              <a:ext cx="1478426" cy="119619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14"/>
            <a:srcRect l="14515" t="26294" r="9474" b="13980"/>
            <a:stretch/>
          </p:blipFill>
          <p:spPr>
            <a:xfrm>
              <a:off x="2381874" y="5262759"/>
              <a:ext cx="935582" cy="486905"/>
            </a:xfrm>
            <a:prstGeom prst="rect">
              <a:avLst/>
            </a:prstGeom>
          </p:spPr>
        </p:pic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18127"/>
              </p:ext>
            </p:extLst>
          </p:nvPr>
        </p:nvGraphicFramePr>
        <p:xfrm>
          <a:off x="6031377" y="1819336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stillness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jumping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</a:t>
                      </a: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91010"/>
              </p:ext>
            </p:extLst>
          </p:nvPr>
        </p:nvGraphicFramePr>
        <p:xfrm>
          <a:off x="5995168" y="2781991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climbing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travelling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apparatus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counter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89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7375" y="158915"/>
            <a:ext cx="7694539" cy="873986"/>
          </a:xfrm>
          <a:prstGeom prst="rect">
            <a:avLst/>
          </a:prstGeom>
          <a:solidFill>
            <a:srgbClr val="FF32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3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– </a:t>
            </a:r>
            <a:r>
              <a:rPr lang="en-GB" sz="2500" b="1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Shapes, Levels, Combinations – Building on Gymnastics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Engage and Enquire: Talking Points: Developing and building on Term 1 Gymnastics</a:t>
            </a: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Progress and develop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skills of travelling rolling, jumping, balancing, taking weight on hands, changing speed, direction, and shape levels.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Demonstrate improvement in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using different combinations of floor and apparatus, working alone/ with partner.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4958" y="4395712"/>
            <a:ext cx="3410037" cy="2397775"/>
            <a:chOff x="144958" y="4395712"/>
            <a:chExt cx="3410037" cy="239777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59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Apple iPad Repair - iFix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66" name="Rectangle 65"/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67" name="Rectangle 66"/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69" name="Rectangle 68"/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70" name="Rectangle 69"/>
            <p:cNvSpPr/>
            <p:nvPr/>
          </p:nvSpPr>
          <p:spPr>
            <a:xfrm rot="10800000" flipH="1" flipV="1">
              <a:off x="2560967" y="6129907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tops</a:t>
              </a:r>
              <a:endParaRPr lang="en-GB" sz="1400" dirty="0"/>
            </a:p>
          </p:txBody>
        </p:sp>
        <p:sp>
          <p:nvSpPr>
            <p:cNvPr id="71" name="Rectangle 70"/>
            <p:cNvSpPr/>
            <p:nvPr/>
          </p:nvSpPr>
          <p:spPr>
            <a:xfrm rot="10800000" flipH="1" flipV="1">
              <a:off x="268229" y="64857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72" name="Rectangle 71"/>
            <p:cNvSpPr/>
            <p:nvPr/>
          </p:nvSpPr>
          <p:spPr>
            <a:xfrm rot="10800000" flipH="1" flipV="1">
              <a:off x="1451490" y="52822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9"/>
            <a:srcRect t="11784" b="7307"/>
            <a:stretch/>
          </p:blipFill>
          <p:spPr>
            <a:xfrm>
              <a:off x="1463916" y="5694606"/>
              <a:ext cx="1295371" cy="10480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0"/>
            <a:srcRect t="28556" b="28264"/>
            <a:stretch/>
          </p:blipFill>
          <p:spPr>
            <a:xfrm>
              <a:off x="268229" y="6040090"/>
              <a:ext cx="1092997" cy="47195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1"/>
            <a:srcRect l="14515" t="26294" r="9474" b="13980"/>
            <a:stretch/>
          </p:blipFill>
          <p:spPr>
            <a:xfrm>
              <a:off x="2337007" y="5305821"/>
              <a:ext cx="1084382" cy="564345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3840094" y="4022858"/>
            <a:ext cx="5849899" cy="2751790"/>
            <a:chOff x="3802691" y="4010588"/>
            <a:chExt cx="5849899" cy="2751790"/>
          </a:xfrm>
        </p:grpSpPr>
        <p:grpSp>
          <p:nvGrpSpPr>
            <p:cNvPr id="77" name="Group 76"/>
            <p:cNvGrpSpPr/>
            <p:nvPr/>
          </p:nvGrpSpPr>
          <p:grpSpPr>
            <a:xfrm>
              <a:off x="3802691" y="4305517"/>
              <a:ext cx="5849899" cy="2456861"/>
              <a:chOff x="3781657" y="4313476"/>
              <a:chExt cx="5849899" cy="2456861"/>
            </a:xfrm>
          </p:grpSpPr>
          <p:pic>
            <p:nvPicPr>
              <p:cNvPr id="79" name="Picture 10" descr="Simone Biles: Biography, Gymnast, Olympian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657" y="5276649"/>
                <a:ext cx="1473425" cy="1473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2" descr="Katelyn Ohashi's perfect 10 reminded America life could be fun again |  Gymnastics | The Guardia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732" y="4313476"/>
                <a:ext cx="1505319" cy="112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 descr="National gymnastics title for Paralympic hopeful Kieran | The Northern Ech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162" y="4546309"/>
                <a:ext cx="1742394" cy="216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A Healthy Sam Mikulak Is One Of The Best Men's Gymnasts In The World -  FloGymnastics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2494" y="5745353"/>
                <a:ext cx="1825313" cy="102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63954" y="4010588"/>
              <a:ext cx="132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Katelyn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Ohashi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6108"/>
              </p:ext>
            </p:extLst>
          </p:nvPr>
        </p:nvGraphicFramePr>
        <p:xfrm>
          <a:off x="5995169" y="1819139"/>
          <a:ext cx="3704055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234685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34685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34685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32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climbing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travelling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306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apparatus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306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counter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70450"/>
              </p:ext>
            </p:extLst>
          </p:nvPr>
        </p:nvGraphicFramePr>
        <p:xfrm>
          <a:off x="5995168" y="2781991"/>
          <a:ext cx="3704058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234686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34686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34686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89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7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7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gravity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combination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symmetrical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65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4</a:t>
            </a:r>
            <a:r>
              <a:rPr kumimoji="0" lang="en-GB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Direction, Sequences, Performances – Building on Gymnastics  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Engage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and Enquire: Talking Points: Developing and building on Term 1 Gymnastics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Progress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skills of rolling, travelling jumping, swinging, balancing, taking weight on hands; changing speed,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direction changes,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shape, levels; using different combinations of floor and apparatus, working alone/with partner.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Perform and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refine actions; perform with whole/part body control.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Demonstrate actions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that are developed within sequences. Practised and repeated through gymnastic actions.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lang="en-GB" sz="1600" dirty="0" smtClean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4958" y="4395712"/>
            <a:ext cx="3410037" cy="2397775"/>
            <a:chOff x="144958" y="4395712"/>
            <a:chExt cx="3410037" cy="239777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59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Apple iPad Repair - iFix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66" name="Rectangle 65"/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67" name="Rectangle 66"/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69" name="Rectangle 68"/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70" name="Rectangle 69"/>
            <p:cNvSpPr/>
            <p:nvPr/>
          </p:nvSpPr>
          <p:spPr>
            <a:xfrm rot="10800000" flipH="1" flipV="1">
              <a:off x="2560967" y="6129907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tops</a:t>
              </a:r>
              <a:endParaRPr lang="en-GB" sz="1400" dirty="0"/>
            </a:p>
          </p:txBody>
        </p:sp>
        <p:sp>
          <p:nvSpPr>
            <p:cNvPr id="71" name="Rectangle 70"/>
            <p:cNvSpPr/>
            <p:nvPr/>
          </p:nvSpPr>
          <p:spPr>
            <a:xfrm rot="10800000" flipH="1" flipV="1">
              <a:off x="268229" y="64857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72" name="Rectangle 71"/>
            <p:cNvSpPr/>
            <p:nvPr/>
          </p:nvSpPr>
          <p:spPr>
            <a:xfrm rot="10800000" flipH="1" flipV="1">
              <a:off x="1451490" y="52822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9"/>
            <a:srcRect t="11784" b="7307"/>
            <a:stretch/>
          </p:blipFill>
          <p:spPr>
            <a:xfrm>
              <a:off x="1463916" y="5694606"/>
              <a:ext cx="1295371" cy="10480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0"/>
            <a:srcRect t="28556" b="28264"/>
            <a:stretch/>
          </p:blipFill>
          <p:spPr>
            <a:xfrm>
              <a:off x="268229" y="6040090"/>
              <a:ext cx="1092997" cy="47195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1"/>
            <a:srcRect l="14515" t="26294" r="9474" b="13980"/>
            <a:stretch/>
          </p:blipFill>
          <p:spPr>
            <a:xfrm>
              <a:off x="2337007" y="5305821"/>
              <a:ext cx="1084382" cy="564345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3840094" y="4022858"/>
            <a:ext cx="5849899" cy="2751790"/>
            <a:chOff x="3802691" y="4010588"/>
            <a:chExt cx="5849899" cy="2751790"/>
          </a:xfrm>
        </p:grpSpPr>
        <p:grpSp>
          <p:nvGrpSpPr>
            <p:cNvPr id="77" name="Group 76"/>
            <p:cNvGrpSpPr/>
            <p:nvPr/>
          </p:nvGrpSpPr>
          <p:grpSpPr>
            <a:xfrm>
              <a:off x="3802691" y="4305517"/>
              <a:ext cx="5849899" cy="2456861"/>
              <a:chOff x="3781657" y="4313476"/>
              <a:chExt cx="5849899" cy="2456861"/>
            </a:xfrm>
          </p:grpSpPr>
          <p:pic>
            <p:nvPicPr>
              <p:cNvPr id="79" name="Picture 10" descr="Simone Biles: Biography, Gymnast, Olympian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657" y="5276649"/>
                <a:ext cx="1473425" cy="1473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2" descr="Katelyn Ohashi's perfect 10 reminded America life could be fun again |  Gymnastics | The Guardia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732" y="4313476"/>
                <a:ext cx="1505319" cy="112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 descr="National gymnastics title for Paralympic hopeful Kieran | The Northern Ech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162" y="4546309"/>
                <a:ext cx="1742394" cy="216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A Healthy Sam Mikulak Is One Of The Best Men's Gymnasts In The World -  FloGymnastics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2494" y="5745353"/>
                <a:ext cx="1825313" cy="102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63954" y="4010588"/>
              <a:ext cx="132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Katelyn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Ohashi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859484"/>
              </p:ext>
            </p:extLst>
          </p:nvPr>
        </p:nvGraphicFramePr>
        <p:xfrm>
          <a:off x="5995169" y="1804869"/>
          <a:ext cx="3657420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219140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72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5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5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gravity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combination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symmetrical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20613"/>
              </p:ext>
            </p:extLst>
          </p:nvPr>
        </p:nvGraphicFramePr>
        <p:xfrm>
          <a:off x="5995168" y="2781991"/>
          <a:ext cx="3657423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219141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300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alteration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critique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manoeuvre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pattern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87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5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Floor exercise, refined actions – Building on Gymnastics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Engage and Enquire: Talking Points: Developing and building on Term 1 Gymnastics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Demonstrate improved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skills of rolling, travelling jumping, swinging, balancing, taking weight on hands; changing speed, direction, shape, levels; using different combinations of floor and apparatus, working alone/with partner.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Perform and demonstrate, adapted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and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refined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actions; </a:t>
            </a:r>
            <a:r>
              <a:rPr lang="en-GB" sz="16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performed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with whole/part body control.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4958" y="4395712"/>
            <a:ext cx="3410037" cy="2397775"/>
            <a:chOff x="144958" y="4395712"/>
            <a:chExt cx="3410037" cy="239777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61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Apple iPad Repair - iFix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69" name="Rectangle 68"/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70" name="Rectangle 69"/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71" name="Rectangle 70"/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72" name="Rectangle 71"/>
            <p:cNvSpPr/>
            <p:nvPr/>
          </p:nvSpPr>
          <p:spPr>
            <a:xfrm rot="10800000" flipH="1" flipV="1">
              <a:off x="2560967" y="6129907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tops</a:t>
              </a:r>
              <a:endParaRPr lang="en-GB" sz="1400" dirty="0"/>
            </a:p>
          </p:txBody>
        </p:sp>
        <p:sp>
          <p:nvSpPr>
            <p:cNvPr id="73" name="Rectangle 72"/>
            <p:cNvSpPr/>
            <p:nvPr/>
          </p:nvSpPr>
          <p:spPr>
            <a:xfrm rot="10800000" flipH="1" flipV="1">
              <a:off x="268229" y="64857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74" name="Rectangle 73"/>
            <p:cNvSpPr/>
            <p:nvPr/>
          </p:nvSpPr>
          <p:spPr>
            <a:xfrm rot="10800000" flipH="1" flipV="1">
              <a:off x="1451490" y="52822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9"/>
            <a:srcRect t="11784" b="7307"/>
            <a:stretch/>
          </p:blipFill>
          <p:spPr>
            <a:xfrm>
              <a:off x="1463916" y="5694606"/>
              <a:ext cx="1295371" cy="104808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0"/>
            <a:srcRect t="28556" b="28264"/>
            <a:stretch/>
          </p:blipFill>
          <p:spPr>
            <a:xfrm>
              <a:off x="268229" y="6040090"/>
              <a:ext cx="1092997" cy="47195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1"/>
            <a:srcRect l="14515" t="26294" r="9474" b="13980"/>
            <a:stretch/>
          </p:blipFill>
          <p:spPr>
            <a:xfrm>
              <a:off x="2337007" y="5305821"/>
              <a:ext cx="1084382" cy="564345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3840094" y="4022858"/>
            <a:ext cx="5849899" cy="2751790"/>
            <a:chOff x="3802691" y="4010588"/>
            <a:chExt cx="5849899" cy="2751790"/>
          </a:xfrm>
        </p:grpSpPr>
        <p:grpSp>
          <p:nvGrpSpPr>
            <p:cNvPr id="79" name="Group 78"/>
            <p:cNvGrpSpPr/>
            <p:nvPr/>
          </p:nvGrpSpPr>
          <p:grpSpPr>
            <a:xfrm>
              <a:off x="3802691" y="4305517"/>
              <a:ext cx="5849899" cy="2456861"/>
              <a:chOff x="3781657" y="4313476"/>
              <a:chExt cx="5849899" cy="2456861"/>
            </a:xfrm>
          </p:grpSpPr>
          <p:pic>
            <p:nvPicPr>
              <p:cNvPr id="81" name="Picture 10" descr="Simone Biles: Biography, Gymnast, Olympian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657" y="5276649"/>
                <a:ext cx="1473425" cy="1473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 descr="Katelyn Ohashi's perfect 10 reminded America life could be fun again |  Gymnastics | The Guardia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732" y="4313476"/>
                <a:ext cx="1505319" cy="112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 descr="National gymnastics title for Paralympic hopeful Kieran | The Northern Ech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162" y="4546309"/>
                <a:ext cx="1742394" cy="216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6" descr="A Healthy Sam Mikulak Is One Of The Best Men's Gymnasts In The World -  FloGymnastics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2494" y="5745353"/>
                <a:ext cx="1825313" cy="102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63954" y="4010588"/>
              <a:ext cx="132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Katelyn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Ohashi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69251"/>
              </p:ext>
            </p:extLst>
          </p:nvPr>
        </p:nvGraphicFramePr>
        <p:xfrm>
          <a:off x="5995167" y="1803583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alteration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critique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manoeuvre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pattern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61584"/>
              </p:ext>
            </p:extLst>
          </p:nvPr>
        </p:nvGraphicFramePr>
        <p:xfrm>
          <a:off x="5995168" y="2781991"/>
          <a:ext cx="340319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suppleness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contrasting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rotation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refinements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take-off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84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b="1" noProof="0" dirty="0" smtClean="0">
                <a:solidFill>
                  <a:schemeClr val="bg1"/>
                </a:solidFill>
                <a:latin typeface="Sassoon Penpals" panose="02000400000000000000" pitchFamily="50" charset="0"/>
              </a:rPr>
              <a:t>Year 6</a:t>
            </a:r>
            <a:r>
              <a:rPr kumimoji="0" lang="en-GB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Whole body control, Refined actions – Building on Gymnastics  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7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Engage </a:t>
            </a:r>
            <a:r>
              <a:rPr lang="en-GB" sz="1700" dirty="0">
                <a:solidFill>
                  <a:prstClr val="black"/>
                </a:solidFill>
                <a:latin typeface="Sassoon Penpals" panose="02000400000000000000" pitchFamily="50" charset="0"/>
              </a:rPr>
              <a:t>and Enquire: Talking Points: Developing and building on Term 1 Gymnastics</a:t>
            </a:r>
            <a:r>
              <a:rPr lang="en-GB" sz="17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7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Perform improved </a:t>
            </a:r>
            <a:r>
              <a:rPr lang="en-GB" sz="1700" dirty="0">
                <a:solidFill>
                  <a:prstClr val="black"/>
                </a:solidFill>
                <a:latin typeface="Sassoon Penpals" panose="02000400000000000000" pitchFamily="50" charset="0"/>
              </a:rPr>
              <a:t>skills of rolling, jumping, swinging, balancing, taking weight on hands; changing speed, direction, shape, levels; using different combinations of floor and apparatus, working alone/with partner.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7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Demonstrate refined actions</a:t>
            </a:r>
            <a:r>
              <a:rPr lang="en-GB" sz="1700" dirty="0">
                <a:solidFill>
                  <a:prstClr val="black"/>
                </a:solidFill>
                <a:latin typeface="Sassoon Penpals" panose="02000400000000000000" pitchFamily="50" charset="0"/>
              </a:rPr>
              <a:t>; perform with whole/part body control; </a:t>
            </a:r>
            <a:r>
              <a:rPr lang="en-GB" sz="1700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develop selected actions. </a:t>
            </a: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4958" y="4395712"/>
            <a:ext cx="3410037" cy="2397775"/>
            <a:chOff x="144958" y="4395712"/>
            <a:chExt cx="3410037" cy="239777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59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Apple iPad Repair - iFix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66" name="Rectangle 65"/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67" name="Rectangle 66"/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69" name="Rectangle 68"/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70" name="Rectangle 69"/>
            <p:cNvSpPr/>
            <p:nvPr/>
          </p:nvSpPr>
          <p:spPr>
            <a:xfrm rot="10800000" flipH="1" flipV="1">
              <a:off x="2560967" y="6129907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tops</a:t>
              </a:r>
              <a:endParaRPr lang="en-GB" sz="1400" dirty="0"/>
            </a:p>
          </p:txBody>
        </p:sp>
        <p:sp>
          <p:nvSpPr>
            <p:cNvPr id="71" name="Rectangle 70"/>
            <p:cNvSpPr/>
            <p:nvPr/>
          </p:nvSpPr>
          <p:spPr>
            <a:xfrm rot="10800000" flipH="1" flipV="1">
              <a:off x="268229" y="64857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72" name="Rectangle 71"/>
            <p:cNvSpPr/>
            <p:nvPr/>
          </p:nvSpPr>
          <p:spPr>
            <a:xfrm rot="10800000" flipH="1" flipV="1">
              <a:off x="1451490" y="528221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9"/>
            <a:srcRect t="11784" b="7307"/>
            <a:stretch/>
          </p:blipFill>
          <p:spPr>
            <a:xfrm>
              <a:off x="1463916" y="5694606"/>
              <a:ext cx="1295371" cy="10480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0"/>
            <a:srcRect t="28556" b="28264"/>
            <a:stretch/>
          </p:blipFill>
          <p:spPr>
            <a:xfrm>
              <a:off x="268229" y="6040090"/>
              <a:ext cx="1092997" cy="47195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1"/>
            <a:srcRect l="14515" t="26294" r="9474" b="13980"/>
            <a:stretch/>
          </p:blipFill>
          <p:spPr>
            <a:xfrm>
              <a:off x="2337007" y="5305821"/>
              <a:ext cx="1084382" cy="564345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3840094" y="4022858"/>
            <a:ext cx="5849899" cy="2751790"/>
            <a:chOff x="3802691" y="4010588"/>
            <a:chExt cx="5849899" cy="2751790"/>
          </a:xfrm>
        </p:grpSpPr>
        <p:grpSp>
          <p:nvGrpSpPr>
            <p:cNvPr id="77" name="Group 76"/>
            <p:cNvGrpSpPr/>
            <p:nvPr/>
          </p:nvGrpSpPr>
          <p:grpSpPr>
            <a:xfrm>
              <a:off x="3802691" y="4305517"/>
              <a:ext cx="5849899" cy="2456861"/>
              <a:chOff x="3781657" y="4313476"/>
              <a:chExt cx="5849899" cy="2456861"/>
            </a:xfrm>
          </p:grpSpPr>
          <p:pic>
            <p:nvPicPr>
              <p:cNvPr id="79" name="Picture 10" descr="Simone Biles: Biography, Gymnast, Olympian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657" y="5276649"/>
                <a:ext cx="1473425" cy="1473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2" descr="Katelyn Ohashi's perfect 10 reminded America life could be fun again |  Gymnastics | The Guardia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732" y="4313476"/>
                <a:ext cx="1505319" cy="1128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 descr="National gymnastics title for Paralympic hopeful Kieran | The Northern Ech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162" y="4546309"/>
                <a:ext cx="1742394" cy="216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A Healthy Sam Mikulak Is One Of The Best Men's Gymnasts In The World -  FloGymnastics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2494" y="5745353"/>
                <a:ext cx="1825313" cy="102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241FCE-2881-4722-B15B-F42FF39854C8}"/>
                </a:ext>
              </a:extLst>
            </p:cNvPr>
            <p:cNvSpPr/>
            <p:nvPr/>
          </p:nvSpPr>
          <p:spPr>
            <a:xfrm>
              <a:off x="5363954" y="4010588"/>
              <a:ext cx="132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Katelyn </a:t>
              </a:r>
              <a:r>
                <a:rPr lang="en-US" dirty="0" err="1" smtClean="0">
                  <a:solidFill>
                    <a:prstClr val="black"/>
                  </a:solidFill>
                  <a:latin typeface="Sassoon Penpals" panose="02000400000000000000" pitchFamily="50" charset="0"/>
                </a:rPr>
                <a:t>Ohashi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 smtClean="0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99677"/>
              </p:ext>
            </p:extLst>
          </p:nvPr>
        </p:nvGraphicFramePr>
        <p:xfrm>
          <a:off x="5995168" y="1798607"/>
          <a:ext cx="3657420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219140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65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suppleness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5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contrasting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rotation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5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refinements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take-off</a:t>
                      </a:r>
                      <a:endParaRPr lang="en-GB" sz="2000" dirty="0">
                        <a:solidFill>
                          <a:srgbClr val="00B05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74425"/>
              </p:ext>
            </p:extLst>
          </p:nvPr>
        </p:nvGraphicFramePr>
        <p:xfrm>
          <a:off x="5995168" y="2781991"/>
          <a:ext cx="3657423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219141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300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audience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judgement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aesthetically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creativity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extension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inverted</a:t>
                      </a:r>
                      <a:endParaRPr lang="en-GB" sz="2000" dirty="0">
                        <a:solidFill>
                          <a:srgbClr val="00B0F0"/>
                        </a:solidFill>
                        <a:effectLst/>
                        <a:latin typeface="Sassoon Penpals" panose="020004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5827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901</Words>
  <Application>Microsoft Office PowerPoint</Application>
  <PresentationFormat>A4 Paper (210x297 mm)</PresentationFormat>
  <Paragraphs>260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Sassoon Penpals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Pevensey and Westham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mcarter</dc:creator>
  <cp:lastModifiedBy>Alistair Peters</cp:lastModifiedBy>
  <cp:revision>445</cp:revision>
  <cp:lastPrinted>2023-04-27T15:07:32Z</cp:lastPrinted>
  <dcterms:created xsi:type="dcterms:W3CDTF">2021-01-16T16:53:53Z</dcterms:created>
  <dcterms:modified xsi:type="dcterms:W3CDTF">2024-03-26T16:29:20Z</dcterms:modified>
</cp:coreProperties>
</file>