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1" r:id="rId2"/>
    <p:sldId id="368" r:id="rId3"/>
    <p:sldId id="369" r:id="rId4"/>
    <p:sldId id="370" r:id="rId5"/>
    <p:sldId id="371" r:id="rId6"/>
    <p:sldId id="372" r:id="rId7"/>
    <p:sldId id="373" r:id="rId8"/>
  </p:sldIdLst>
  <p:sldSz cx="9906000" cy="6858000" type="A4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327D"/>
    <a:srgbClr val="CC99FF"/>
    <a:srgbClr val="FF9966"/>
    <a:srgbClr val="3A1953"/>
    <a:srgbClr val="FF6600"/>
    <a:srgbClr val="FF3300"/>
    <a:srgbClr val="006600"/>
    <a:srgbClr val="FFCDD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2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84D0-C077-41BA-A2FA-8D3C0F5C2E4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FF996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EYFS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Bowl, Bat, Throw &amp; Catch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Exploring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Striking &amp; Fielding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9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</a:t>
            </a:r>
            <a:r>
              <a:rPr lang="en-GB" sz="1900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9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900" dirty="0" smtClean="0">
                <a:solidFill>
                  <a:srgbClr val="3A1953"/>
                </a:solidFill>
                <a:latin typeface="Sassoon Penpals" panose="02000400000000000000" pitchFamily="50" charset="0"/>
              </a:rPr>
              <a:t>Demonstrate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: </a:t>
            </a:r>
            <a:r>
              <a:rPr lang="en-GB" sz="19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Avoiding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, control; awareness of space and individual actions.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1953"/>
                </a:solidFill>
                <a:effectLst/>
                <a:uLnTx/>
                <a:uFillTx/>
                <a:latin typeface="Sassoon Penpals" panose="02000400000000000000" pitchFamily="50" charset="0"/>
              </a:rPr>
              <a:t>Experience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: </a:t>
            </a: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A </a:t>
            </a:r>
            <a:r>
              <a:rPr lang="en-GB" sz="19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variety </a:t>
            </a: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of game(s) equipment, practising alone, competition, simple rules, indoor/outdoor </a:t>
            </a:r>
            <a:r>
              <a:rPr lang="en-GB" sz="19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areas.</a:t>
            </a:r>
            <a:endParaRPr lang="en-GB" sz="1900" dirty="0">
              <a:solidFill>
                <a:srgbClr val="3A1953"/>
              </a:solidFill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900" dirty="0">
                <a:solidFill>
                  <a:srgbClr val="3A1953"/>
                </a:solidFill>
                <a:latin typeface="Sassoon Penpals" panose="02000400000000000000" pitchFamily="50" charset="0"/>
              </a:rPr>
              <a:t>Evaluate</a:t>
            </a: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: </a:t>
            </a:r>
            <a:r>
              <a:rPr lang="en-GB" sz="19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Present </a:t>
            </a: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and reflect on learning during the </a:t>
            </a:r>
            <a:r>
              <a:rPr lang="en-GB" sz="19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unit.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8806718" y="8420144"/>
            <a:ext cx="577096" cy="42787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6369" y="4564534"/>
            <a:ext cx="994028" cy="921552"/>
            <a:chOff x="432551" y="4514628"/>
            <a:chExt cx="950936" cy="848872"/>
          </a:xfrm>
        </p:grpSpPr>
        <p:pic>
          <p:nvPicPr>
            <p:cNvPr id="1026" name="Picture 2" descr="PPEH67876 - Throw Down Spot Floor Markers - Assorted - 250mm - Pack of 6 |  Davies Spor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52" y="4514628"/>
              <a:ext cx="768335" cy="76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10800000" flipH="1" flipV="1">
              <a:off x="432551" y="5055723"/>
              <a:ext cx="9509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6819" y="4414421"/>
            <a:ext cx="838006" cy="998191"/>
            <a:chOff x="1541773" y="4225810"/>
            <a:chExt cx="838006" cy="998191"/>
          </a:xfrm>
        </p:grpSpPr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773" y="4225810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 rot="10800000" flipH="1" flipV="1">
              <a:off x="1653293" y="4916224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</p:grpSp>
      <p:sp>
        <p:nvSpPr>
          <p:cNvPr id="42" name="Rectangle 41"/>
          <p:cNvSpPr/>
          <p:nvPr/>
        </p:nvSpPr>
        <p:spPr>
          <a:xfrm rot="10800000" flipH="1" flipV="1">
            <a:off x="2444521" y="5113696"/>
            <a:ext cx="864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Bat(s)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 rot="10800000" flipH="1" flipV="1">
            <a:off x="387949" y="5966654"/>
            <a:ext cx="744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Ball(s)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489331" y="6299469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Posts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73457" y="5352462"/>
            <a:ext cx="1019044" cy="976950"/>
            <a:chOff x="2373457" y="5352462"/>
            <a:chExt cx="1019044" cy="976950"/>
          </a:xfrm>
        </p:grpSpPr>
        <p:pic>
          <p:nvPicPr>
            <p:cNvPr id="1036" name="Picture 12" descr="Plain A4 Whiteboard - UCan Play™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32" y="5352462"/>
              <a:ext cx="809085" cy="80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 rot="10800000" flipH="1" flipV="1">
              <a:off x="2373457" y="6021635"/>
              <a:ext cx="10190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</a:t>
              </a:r>
              <a:endParaRPr lang="en-GB" sz="1400" dirty="0"/>
            </a:p>
          </p:txBody>
        </p:sp>
      </p:grpSp>
      <p:pic>
        <p:nvPicPr>
          <p:cNvPr id="4" name="Picture 2" descr="Stoolball Bat | Gray-Nicolls - Free Shipping, Loyalty Poi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543912" y="4382250"/>
            <a:ext cx="573506" cy="9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SD78057 - Stoolball Club Wicket Set - Black - Pair | Davies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117" y="5454158"/>
            <a:ext cx="903938" cy="9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ay Nicolls Stoolball Ball : Kent Cricket Direc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22649" r="18951" b="25631"/>
          <a:stretch/>
        </p:blipFill>
        <p:spPr bwMode="auto">
          <a:xfrm>
            <a:off x="370350" y="5553879"/>
            <a:ext cx="586596" cy="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62643" y="4028518"/>
            <a:ext cx="6133650" cy="2784765"/>
            <a:chOff x="3662643" y="4028518"/>
            <a:chExt cx="6133650" cy="2784765"/>
          </a:xfrm>
        </p:grpSpPr>
        <p:sp>
          <p:nvSpPr>
            <p:cNvPr id="35" name="Rounded Rectangle 34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682141" y="4992884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Ellyse</a:t>
              </a: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 Perry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14091" y="4277948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Brian Lara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434736" y="5213987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Freddie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Flintoff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19" name="Picture 8" descr="Brian Lara - The Lean Yea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956" y="4543765"/>
              <a:ext cx="1419436" cy="1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Andrew 'Freddie' Flintoff- A “Preston Legend” – UCLan Through the Ag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35" y="5522343"/>
              <a:ext cx="1347993" cy="123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61202" y="5317189"/>
              <a:ext cx="1408609" cy="1408609"/>
            </a:xfrm>
            <a:prstGeom prst="rect">
              <a:avLst/>
            </a:prstGeom>
          </p:spPr>
        </p:pic>
        <p:pic>
          <p:nvPicPr>
            <p:cNvPr id="12" name="Picture 2" descr="Farhan Saeed's skills continue to inspire | cricket.com.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00" b="7951"/>
            <a:stretch/>
          </p:blipFill>
          <p:spPr bwMode="auto">
            <a:xfrm>
              <a:off x="7864987" y="4187362"/>
              <a:ext cx="1828937" cy="177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027322" y="5912625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Farhan Saeed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66288"/>
              </p:ext>
            </p:extLst>
          </p:nvPr>
        </p:nvGraphicFramePr>
        <p:xfrm>
          <a:off x="5921409" y="2025856"/>
          <a:ext cx="3777816" cy="1214591"/>
        </p:xfrm>
        <a:graphic>
          <a:graphicData uri="http://schemas.openxmlformats.org/drawingml/2006/table">
            <a:tbl>
              <a:tblPr firstRow="1" firstCol="1" bandRow="1"/>
              <a:tblGrid>
                <a:gridCol w="1259272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59272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59272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42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rolling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striking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overarm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bouncing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catching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underarm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bowling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fielding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CC9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1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Bowl, Bat, Throw &amp; Catch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Exploring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Striking &amp; Fielding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6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</a:t>
            </a:r>
            <a:r>
              <a:rPr lang="en-GB" sz="1600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srgbClr val="3A1953"/>
                </a:solidFill>
                <a:latin typeface="Sassoon Penpals" panose="02000400000000000000" pitchFamily="50" charset="0"/>
              </a:rPr>
              <a:t>Develop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: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travel, chasing, avoiding, dodging,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control; awareness of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space.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1953"/>
                </a:solidFill>
                <a:effectLst/>
                <a:uLnTx/>
                <a:uFillTx/>
                <a:latin typeface="Sassoon Penpals" panose="02000400000000000000" pitchFamily="50" charset="0"/>
              </a:rPr>
              <a:t>Experience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: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A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variety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of game(s) equipment, practising alone, competition, simple rules, indoor/outdoor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areas.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srgbClr val="3A1953"/>
                </a:solidFill>
                <a:latin typeface="Sassoon Penpals" panose="02000400000000000000" pitchFamily="50" charset="0"/>
              </a:rPr>
              <a:t>Develop: </a:t>
            </a:r>
            <a:r>
              <a:rPr lang="en-GB" sz="1600" dirty="0">
                <a:solidFill>
                  <a:srgbClr val="3A1953"/>
                </a:solidFill>
                <a:latin typeface="Sassoon Penpals" panose="02000400000000000000" pitchFamily="50" charset="0"/>
              </a:rPr>
              <a:t>simple games </a:t>
            </a:r>
            <a:r>
              <a:rPr lang="en-GB" sz="1600" dirty="0" smtClean="0">
                <a:solidFill>
                  <a:srgbClr val="3A1953"/>
                </a:solidFill>
                <a:latin typeface="Sassoon Penpals" panose="02000400000000000000" pitchFamily="50" charset="0"/>
              </a:rPr>
              <a:t>(striking</a:t>
            </a:r>
            <a:r>
              <a:rPr lang="en-GB" sz="1600" dirty="0">
                <a:solidFill>
                  <a:srgbClr val="3A1953"/>
                </a:solidFill>
                <a:latin typeface="Sassoon Penpals" panose="02000400000000000000" pitchFamily="50" charset="0"/>
              </a:rPr>
              <a:t>, </a:t>
            </a:r>
            <a:r>
              <a:rPr lang="en-GB" sz="1600" dirty="0" smtClean="0">
                <a:solidFill>
                  <a:srgbClr val="3A1953"/>
                </a:solidFill>
                <a:latin typeface="Sassoon Penpals" panose="02000400000000000000" pitchFamily="50" charset="0"/>
              </a:rPr>
              <a:t>scoring</a:t>
            </a:r>
            <a:r>
              <a:rPr lang="en-GB" sz="1600" dirty="0">
                <a:solidFill>
                  <a:srgbClr val="3A1953"/>
                </a:solidFill>
                <a:latin typeface="Sassoon Penpals" panose="02000400000000000000" pitchFamily="50" charset="0"/>
              </a:rPr>
              <a:t>), playing these games – alone/with a </a:t>
            </a:r>
            <a:r>
              <a:rPr lang="en-GB" sz="1600" dirty="0" smtClean="0">
                <a:solidFill>
                  <a:srgbClr val="3A1953"/>
                </a:solidFill>
                <a:latin typeface="Sassoon Penpals" panose="02000400000000000000" pitchFamily="50" charset="0"/>
              </a:rPr>
              <a:t>partner.</a:t>
            </a:r>
            <a:endParaRPr lang="en-GB" sz="1600" dirty="0">
              <a:solidFill>
                <a:srgbClr val="3A1953"/>
              </a:solidFill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600" dirty="0">
                <a:solidFill>
                  <a:srgbClr val="3A1953"/>
                </a:solidFill>
                <a:latin typeface="Sassoon Penpals" panose="02000400000000000000" pitchFamily="50" charset="0"/>
              </a:rPr>
              <a:t>Evaluate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: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Present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and reflect on learning during the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unit.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6369" y="4564534"/>
            <a:ext cx="994028" cy="921552"/>
            <a:chOff x="432551" y="4514628"/>
            <a:chExt cx="950936" cy="848872"/>
          </a:xfrm>
        </p:grpSpPr>
        <p:pic>
          <p:nvPicPr>
            <p:cNvPr id="1026" name="Picture 2" descr="PPEH67876 - Throw Down Spot Floor Markers - Assorted - 250mm - Pack of 6 |  Davies Spor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52" y="4514628"/>
              <a:ext cx="768335" cy="76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10800000" flipH="1" flipV="1">
              <a:off x="432551" y="5055723"/>
              <a:ext cx="9509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6819" y="4414421"/>
            <a:ext cx="838006" cy="998191"/>
            <a:chOff x="1541773" y="4225810"/>
            <a:chExt cx="838006" cy="998191"/>
          </a:xfrm>
        </p:grpSpPr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773" y="4225810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 rot="10800000" flipH="1" flipV="1">
              <a:off x="1653293" y="4916224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</p:grpSp>
      <p:sp>
        <p:nvSpPr>
          <p:cNvPr id="42" name="Rectangle 41"/>
          <p:cNvSpPr/>
          <p:nvPr/>
        </p:nvSpPr>
        <p:spPr>
          <a:xfrm rot="10800000" flipH="1" flipV="1">
            <a:off x="2444521" y="5113696"/>
            <a:ext cx="864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Bat(s)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 rot="10800000" flipH="1" flipV="1">
            <a:off x="387949" y="5966654"/>
            <a:ext cx="744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Ball(s)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489331" y="6299469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Posts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73457" y="5352462"/>
            <a:ext cx="1019044" cy="976950"/>
            <a:chOff x="2373457" y="5352462"/>
            <a:chExt cx="1019044" cy="976950"/>
          </a:xfrm>
        </p:grpSpPr>
        <p:pic>
          <p:nvPicPr>
            <p:cNvPr id="1036" name="Picture 12" descr="Plain A4 Whiteboard - UCan Play™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32" y="5352462"/>
              <a:ext cx="809085" cy="80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 rot="10800000" flipH="1" flipV="1">
              <a:off x="2373457" y="6021635"/>
              <a:ext cx="10190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</a:t>
              </a:r>
              <a:endParaRPr lang="en-GB" sz="1400" dirty="0"/>
            </a:p>
          </p:txBody>
        </p:sp>
      </p:grpSp>
      <p:pic>
        <p:nvPicPr>
          <p:cNvPr id="4" name="Picture 2" descr="Stoolball Bat | Gray-Nicolls - Free Shipping, Loyalty Poi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543912" y="4382250"/>
            <a:ext cx="573506" cy="9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SD78057 - Stoolball Club Wicket Set - Black - Pair | Davies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117" y="5454158"/>
            <a:ext cx="903938" cy="9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ay Nicolls Stoolball Ball : Kent Cricket Direc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22649" r="18951" b="25631"/>
          <a:stretch/>
        </p:blipFill>
        <p:spPr bwMode="auto">
          <a:xfrm>
            <a:off x="370350" y="5553879"/>
            <a:ext cx="586596" cy="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62643" y="4028518"/>
            <a:ext cx="6133650" cy="2784765"/>
            <a:chOff x="3662643" y="4028518"/>
            <a:chExt cx="6133650" cy="2784765"/>
          </a:xfrm>
        </p:grpSpPr>
        <p:sp>
          <p:nvSpPr>
            <p:cNvPr id="37" name="Rounded Rectangle 36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682141" y="4992884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Ellyse</a:t>
              </a: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 Perry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14091" y="4277948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Brian Lara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434736" y="5213987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Freddie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Flintoff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47" name="Picture 8" descr="Brian Lara - The Lean Yea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956" y="4543765"/>
              <a:ext cx="1419436" cy="1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Andrew 'Freddie' Flintoff- A “Preston Legend” – UCLan Through the Ag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35" y="5522343"/>
              <a:ext cx="1347993" cy="123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61202" y="5317189"/>
              <a:ext cx="1408609" cy="1408609"/>
            </a:xfrm>
            <a:prstGeom prst="rect">
              <a:avLst/>
            </a:prstGeom>
          </p:spPr>
        </p:pic>
        <p:pic>
          <p:nvPicPr>
            <p:cNvPr id="51" name="Picture 2" descr="Farhan Saeed's skills continue to inspire | cricket.com.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00" b="7951"/>
            <a:stretch/>
          </p:blipFill>
          <p:spPr bwMode="auto">
            <a:xfrm>
              <a:off x="7864987" y="4187362"/>
              <a:ext cx="1828937" cy="177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027322" y="5912625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Farhan Saeed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78651"/>
              </p:ext>
            </p:extLst>
          </p:nvPr>
        </p:nvGraphicFramePr>
        <p:xfrm>
          <a:off x="5940662" y="1720194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overarm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bouncing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catching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underarm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bowling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66502"/>
              </p:ext>
            </p:extLst>
          </p:nvPr>
        </p:nvGraphicFramePr>
        <p:xfrm>
          <a:off x="5940662" y="2673050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wicket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boundary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innings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anticipate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drive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umpire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55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Bowl, Bat, Throw &amp; Catch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Exploring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Striking &amp; Fielding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Engage and Enquire: Talking Points: introduction of </a:t>
            </a:r>
            <a:r>
              <a:rPr lang="en-GB" sz="1600" dirty="0" err="1" smtClean="0">
                <a:solidFill>
                  <a:schemeClr val="tx1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6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Develop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: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travel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,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sending, chasing, receiving, avoiding, dodging,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control; awareness of space and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partner.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Experience: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A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variety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of game(s) equipment, practising alone, competition, simple rules, indoor/outdoor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areas.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Develop: 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simple games </a:t>
            </a:r>
            <a:r>
              <a:rPr lang="en-GB" sz="16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(striking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, </a:t>
            </a:r>
            <a:r>
              <a:rPr lang="en-GB" sz="16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scoring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), playing these games – alone/with a </a:t>
            </a:r>
            <a:r>
              <a:rPr lang="en-GB" sz="16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partner.</a:t>
            </a: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Evaluate: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Present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and reflect on learning during the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unit.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6369" y="4564534"/>
            <a:ext cx="994028" cy="921552"/>
            <a:chOff x="432551" y="4514628"/>
            <a:chExt cx="950936" cy="848872"/>
          </a:xfrm>
        </p:grpSpPr>
        <p:pic>
          <p:nvPicPr>
            <p:cNvPr id="1026" name="Picture 2" descr="PPEH67876 - Throw Down Spot Floor Markers - Assorted - 250mm - Pack of 6 |  Davies Spor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52" y="4514628"/>
              <a:ext cx="768335" cy="76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10800000" flipH="1" flipV="1">
              <a:off x="432551" y="5055723"/>
              <a:ext cx="9509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6819" y="4414421"/>
            <a:ext cx="838006" cy="998191"/>
            <a:chOff x="1541773" y="4225810"/>
            <a:chExt cx="838006" cy="998191"/>
          </a:xfrm>
        </p:grpSpPr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773" y="4225810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 rot="10800000" flipH="1" flipV="1">
              <a:off x="1653293" y="4916224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</p:grpSp>
      <p:sp>
        <p:nvSpPr>
          <p:cNvPr id="42" name="Rectangle 41"/>
          <p:cNvSpPr/>
          <p:nvPr/>
        </p:nvSpPr>
        <p:spPr>
          <a:xfrm rot="10800000" flipH="1" flipV="1">
            <a:off x="2444521" y="5113696"/>
            <a:ext cx="864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Bat(s)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 rot="10800000" flipH="1" flipV="1">
            <a:off x="387949" y="5966654"/>
            <a:ext cx="744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Ball(s)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489331" y="6299469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Posts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73457" y="5352462"/>
            <a:ext cx="1019044" cy="976950"/>
            <a:chOff x="2373457" y="5352462"/>
            <a:chExt cx="1019044" cy="976950"/>
          </a:xfrm>
        </p:grpSpPr>
        <p:pic>
          <p:nvPicPr>
            <p:cNvPr id="1036" name="Picture 12" descr="Plain A4 Whiteboard - UCan Play™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32" y="5352462"/>
              <a:ext cx="809085" cy="80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 rot="10800000" flipH="1" flipV="1">
              <a:off x="2373457" y="6021635"/>
              <a:ext cx="10190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</a:t>
              </a:r>
              <a:endParaRPr lang="en-GB" sz="1400" dirty="0"/>
            </a:p>
          </p:txBody>
        </p:sp>
      </p:grpSp>
      <p:pic>
        <p:nvPicPr>
          <p:cNvPr id="4" name="Picture 2" descr="Stoolball Bat | Gray-Nicolls - Free Shipping, Loyalty Poi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543912" y="4382250"/>
            <a:ext cx="573506" cy="9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SD78057 - Stoolball Club Wicket Set - Black - Pair | Davies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117" y="5454158"/>
            <a:ext cx="903938" cy="9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ay Nicolls Stoolball Ball : Kent Cricket Direc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22649" r="18951" b="25631"/>
          <a:stretch/>
        </p:blipFill>
        <p:spPr bwMode="auto">
          <a:xfrm>
            <a:off x="370350" y="5553879"/>
            <a:ext cx="586596" cy="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62643" y="4028518"/>
            <a:ext cx="6133650" cy="2784765"/>
            <a:chOff x="3662643" y="4028518"/>
            <a:chExt cx="6133650" cy="2784765"/>
          </a:xfrm>
        </p:grpSpPr>
        <p:sp>
          <p:nvSpPr>
            <p:cNvPr id="37" name="Rounded Rectangle 36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682141" y="4992884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Ellyse</a:t>
              </a: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 Perry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14091" y="4277948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Brian Lara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434736" y="5213987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Freddie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Flintoff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47" name="Picture 8" descr="Brian Lara - The Lean Yea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956" y="4543765"/>
              <a:ext cx="1419436" cy="1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Andrew 'Freddie' Flintoff- A “Preston Legend” – UCLan Through the Ag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35" y="5522343"/>
              <a:ext cx="1347993" cy="123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61202" y="5317189"/>
              <a:ext cx="1408609" cy="1408609"/>
            </a:xfrm>
            <a:prstGeom prst="rect">
              <a:avLst/>
            </a:prstGeom>
          </p:spPr>
        </p:pic>
        <p:pic>
          <p:nvPicPr>
            <p:cNvPr id="51" name="Picture 2" descr="Farhan Saeed's skills continue to inspire | cricket.com.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00" b="7951"/>
            <a:stretch/>
          </p:blipFill>
          <p:spPr bwMode="auto">
            <a:xfrm>
              <a:off x="7864987" y="4187362"/>
              <a:ext cx="1828937" cy="177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027322" y="5912625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Farhan Saeed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6174"/>
              </p:ext>
            </p:extLst>
          </p:nvPr>
        </p:nvGraphicFramePr>
        <p:xfrm>
          <a:off x="5940662" y="2673050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stump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technique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retrieving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96647"/>
              </p:ext>
            </p:extLst>
          </p:nvPr>
        </p:nvGraphicFramePr>
        <p:xfrm>
          <a:off x="5940662" y="1700866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wicket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boundary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innings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anticipate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drive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umpire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78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FF32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3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Bowl, Bat, Throw &amp; Catch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Exploring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Striking &amp; Fielding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Engage and Enquire: Talking Points: introduction of </a:t>
            </a:r>
            <a:r>
              <a:rPr lang="en-GB" sz="1400" dirty="0" err="1" smtClean="0">
                <a:solidFill>
                  <a:schemeClr val="tx1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Develop: Skills 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of travel, send chase, receive, dodge, avoid, attack, defend, control accuracy; movement into/out of 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space.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Experience: 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S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mall 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sided and simplified versions of different types of games, (i.e. </a:t>
            </a:r>
            <a:r>
              <a:rPr lang="en-GB" sz="1400" dirty="0" err="1" smtClean="0">
                <a:solidFill>
                  <a:schemeClr val="tx1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); 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a variety of common skills and game principles; team work; working towards tasks set by themselves and the 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teacher.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Develop: 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simple games 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(striking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, 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scoring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), playing these games – alone/with a 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partner.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Evaluate: 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Present 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and reflect on learning during the </a:t>
            </a: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unit.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6369" y="4564534"/>
            <a:ext cx="994028" cy="921552"/>
            <a:chOff x="432551" y="4514628"/>
            <a:chExt cx="950936" cy="848872"/>
          </a:xfrm>
        </p:grpSpPr>
        <p:pic>
          <p:nvPicPr>
            <p:cNvPr id="1026" name="Picture 2" descr="PPEH67876 - Throw Down Spot Floor Markers - Assorted - 250mm - Pack of 6 |  Davies Spor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52" y="4514628"/>
              <a:ext cx="768335" cy="76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10800000" flipH="1" flipV="1">
              <a:off x="432551" y="5055723"/>
              <a:ext cx="9509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6819" y="4414421"/>
            <a:ext cx="838006" cy="998191"/>
            <a:chOff x="1541773" y="4225810"/>
            <a:chExt cx="838006" cy="998191"/>
          </a:xfrm>
        </p:grpSpPr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773" y="4225810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 rot="10800000" flipH="1" flipV="1">
              <a:off x="1653293" y="4916224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</p:grpSp>
      <p:sp>
        <p:nvSpPr>
          <p:cNvPr id="42" name="Rectangle 41"/>
          <p:cNvSpPr/>
          <p:nvPr/>
        </p:nvSpPr>
        <p:spPr>
          <a:xfrm rot="10800000" flipH="1" flipV="1">
            <a:off x="2444521" y="5113696"/>
            <a:ext cx="864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Bat(s)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 rot="10800000" flipH="1" flipV="1">
            <a:off x="387949" y="5966654"/>
            <a:ext cx="744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Ball(s)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489331" y="6299469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Posts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73457" y="5352462"/>
            <a:ext cx="1019044" cy="976950"/>
            <a:chOff x="2373457" y="5352462"/>
            <a:chExt cx="1019044" cy="976950"/>
          </a:xfrm>
        </p:grpSpPr>
        <p:pic>
          <p:nvPicPr>
            <p:cNvPr id="1036" name="Picture 12" descr="Plain A4 Whiteboard - UCan Play™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32" y="5352462"/>
              <a:ext cx="809085" cy="80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 rot="10800000" flipH="1" flipV="1">
              <a:off x="2373457" y="6021635"/>
              <a:ext cx="10190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</a:t>
              </a:r>
              <a:endParaRPr lang="en-GB" sz="1400" dirty="0"/>
            </a:p>
          </p:txBody>
        </p:sp>
      </p:grpSp>
      <p:pic>
        <p:nvPicPr>
          <p:cNvPr id="4" name="Picture 2" descr="Stoolball Bat | Gray-Nicolls - Free Shipping, Loyalty Poi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543912" y="4382250"/>
            <a:ext cx="573506" cy="9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SD78057 - Stoolball Club Wicket Set - Black - Pair | Davies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117" y="5454158"/>
            <a:ext cx="903938" cy="9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ay Nicolls Stoolball Ball : Kent Cricket Direc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22649" r="18951" b="25631"/>
          <a:stretch/>
        </p:blipFill>
        <p:spPr bwMode="auto">
          <a:xfrm>
            <a:off x="370350" y="5553879"/>
            <a:ext cx="586596" cy="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62643" y="4028518"/>
            <a:ext cx="6133650" cy="2784765"/>
            <a:chOff x="3662643" y="4028518"/>
            <a:chExt cx="6133650" cy="2784765"/>
          </a:xfrm>
        </p:grpSpPr>
        <p:sp>
          <p:nvSpPr>
            <p:cNvPr id="37" name="Rounded Rectangle 36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682141" y="4992884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Ellyse</a:t>
              </a: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 Perry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14091" y="4277948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Brian Lara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434736" y="5213987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Freddie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Flintoff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47" name="Picture 8" descr="Brian Lara - The Lean Yea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956" y="4543765"/>
              <a:ext cx="1419436" cy="1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Andrew 'Freddie' Flintoff- A “Preston Legend” – UCLan Through the Ag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35" y="5522343"/>
              <a:ext cx="1347993" cy="123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61202" y="5317189"/>
              <a:ext cx="1408609" cy="1408609"/>
            </a:xfrm>
            <a:prstGeom prst="rect">
              <a:avLst/>
            </a:prstGeom>
          </p:spPr>
        </p:pic>
        <p:pic>
          <p:nvPicPr>
            <p:cNvPr id="51" name="Picture 2" descr="Farhan Saeed's skills continue to inspire | cricket.com.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00" b="7951"/>
            <a:stretch/>
          </p:blipFill>
          <p:spPr bwMode="auto">
            <a:xfrm>
              <a:off x="7864987" y="4187362"/>
              <a:ext cx="1828937" cy="177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027322" y="5912625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Farhan Saeed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03511"/>
              </p:ext>
            </p:extLst>
          </p:nvPr>
        </p:nvGraphicFramePr>
        <p:xfrm>
          <a:off x="5940662" y="2673050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rebound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eliminate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recover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21746"/>
              </p:ext>
            </p:extLst>
          </p:nvPr>
        </p:nvGraphicFramePr>
        <p:xfrm>
          <a:off x="5940661" y="1694642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stump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technique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retrieving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20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4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Bowl, Bat, Throw &amp; Catch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Exploring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Striking &amp; Fielding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Engage and Enquire: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Talking Points: introduction of </a:t>
            </a:r>
            <a:r>
              <a:rPr lang="en-GB" sz="1400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Develop: Skills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of travel, send chase, receive, dodge, avoid, attack, defend, control accuracy; movement into/out of space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Experience: Small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sided and simplified versions of different types of games, (i.e. </a:t>
            </a:r>
            <a:r>
              <a:rPr lang="en-GB" sz="1400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);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a variety of common skills and game principles; team work; working towards tasks set by themselves and the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teacher.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Develop: Team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games, making up games, own game practices, understanding of game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principles.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Evaluate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: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Present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and reflect on learning during the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unit.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6369" y="4564534"/>
            <a:ext cx="994028" cy="921552"/>
            <a:chOff x="432551" y="4514628"/>
            <a:chExt cx="950936" cy="848872"/>
          </a:xfrm>
        </p:grpSpPr>
        <p:pic>
          <p:nvPicPr>
            <p:cNvPr id="1026" name="Picture 2" descr="PPEH67876 - Throw Down Spot Floor Markers - Assorted - 250mm - Pack of 6 |  Davies Spor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52" y="4514628"/>
              <a:ext cx="768335" cy="76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10800000" flipH="1" flipV="1">
              <a:off x="432551" y="5055723"/>
              <a:ext cx="9509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6819" y="4414421"/>
            <a:ext cx="838006" cy="998191"/>
            <a:chOff x="1541773" y="4225810"/>
            <a:chExt cx="838006" cy="998191"/>
          </a:xfrm>
        </p:grpSpPr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773" y="4225810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 rot="10800000" flipH="1" flipV="1">
              <a:off x="1653293" y="4916224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</p:grpSp>
      <p:sp>
        <p:nvSpPr>
          <p:cNvPr id="42" name="Rectangle 41"/>
          <p:cNvSpPr/>
          <p:nvPr/>
        </p:nvSpPr>
        <p:spPr>
          <a:xfrm rot="10800000" flipH="1" flipV="1">
            <a:off x="2444521" y="5113696"/>
            <a:ext cx="864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Bat(s)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 rot="10800000" flipH="1" flipV="1">
            <a:off x="387949" y="5966654"/>
            <a:ext cx="744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Ball(s)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489331" y="6299469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Posts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73457" y="5352462"/>
            <a:ext cx="1019044" cy="976950"/>
            <a:chOff x="2373457" y="5352462"/>
            <a:chExt cx="1019044" cy="976950"/>
          </a:xfrm>
        </p:grpSpPr>
        <p:pic>
          <p:nvPicPr>
            <p:cNvPr id="1036" name="Picture 12" descr="Plain A4 Whiteboard - UCan Play™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32" y="5352462"/>
              <a:ext cx="809085" cy="80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 rot="10800000" flipH="1" flipV="1">
              <a:off x="2373457" y="6021635"/>
              <a:ext cx="10190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</a:t>
              </a:r>
              <a:endParaRPr lang="en-GB" sz="1400" dirty="0"/>
            </a:p>
          </p:txBody>
        </p:sp>
      </p:grpSp>
      <p:pic>
        <p:nvPicPr>
          <p:cNvPr id="4" name="Picture 2" descr="Stoolball Bat | Gray-Nicolls - Free Shipping, Loyalty Poi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543912" y="4382250"/>
            <a:ext cx="573506" cy="9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SD78057 - Stoolball Club Wicket Set - Black - Pair | Davies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117" y="5454158"/>
            <a:ext cx="903938" cy="9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ay Nicolls Stoolball Ball : Kent Cricket Direc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22649" r="18951" b="25631"/>
          <a:stretch/>
        </p:blipFill>
        <p:spPr bwMode="auto">
          <a:xfrm>
            <a:off x="370350" y="5553879"/>
            <a:ext cx="586596" cy="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62643" y="4028518"/>
            <a:ext cx="6133650" cy="2784765"/>
            <a:chOff x="3662643" y="4028518"/>
            <a:chExt cx="6133650" cy="2784765"/>
          </a:xfrm>
        </p:grpSpPr>
        <p:sp>
          <p:nvSpPr>
            <p:cNvPr id="37" name="Rounded Rectangle 36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682141" y="4992884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Ellyse</a:t>
              </a: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 Perry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14091" y="4277948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Brian Lara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434736" y="5213987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Freddie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Flintoff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47" name="Picture 8" descr="Brian Lara - The Lean Yea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956" y="4543765"/>
              <a:ext cx="1419436" cy="1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Andrew 'Freddie' Flintoff- A “Preston Legend” – UCLan Through the Ag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35" y="5522343"/>
              <a:ext cx="1347993" cy="123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61202" y="5317189"/>
              <a:ext cx="1408609" cy="1408609"/>
            </a:xfrm>
            <a:prstGeom prst="rect">
              <a:avLst/>
            </a:prstGeom>
          </p:spPr>
        </p:pic>
        <p:pic>
          <p:nvPicPr>
            <p:cNvPr id="51" name="Picture 2" descr="Farhan Saeed's skills continue to inspire | cricket.com.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00" b="7951"/>
            <a:stretch/>
          </p:blipFill>
          <p:spPr bwMode="auto">
            <a:xfrm>
              <a:off x="7864987" y="4187362"/>
              <a:ext cx="1828937" cy="177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027322" y="5912625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Farhan Saeed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19445"/>
              </p:ext>
            </p:extLst>
          </p:nvPr>
        </p:nvGraphicFramePr>
        <p:xfrm>
          <a:off x="5940661" y="1820814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rebound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connection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eliminate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recover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624"/>
              </p:ext>
            </p:extLst>
          </p:nvPr>
        </p:nvGraphicFramePr>
        <p:xfrm>
          <a:off x="5940661" y="2798554"/>
          <a:ext cx="3403191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elude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barrier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pinpoint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glance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attain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27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0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5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Bowl, Bat, Throw &amp; Catch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Exploring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Striking &amp; Fielding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4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</a:t>
            </a:r>
            <a:r>
              <a:rPr lang="en-GB" sz="1400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Develop: Skills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of travel, send chase, receive, dodge, avoid, attack, defend, control accuracy; movement into/out of space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Experience: Small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sided and modified competitive versions of different types games, (i.e. </a:t>
            </a:r>
            <a:r>
              <a:rPr lang="en-GB" sz="1400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);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a variety of common skills and game principles linked to attacking &amp; defending play; team wok; refining their own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games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team games – working within prescribed areas, considering and developing rules, roles and scoring systems, understanding of game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principles.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Evaluate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: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Present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and reflect on learning during the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unit.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6369" y="4564534"/>
            <a:ext cx="994028" cy="921552"/>
            <a:chOff x="432551" y="4514628"/>
            <a:chExt cx="950936" cy="848872"/>
          </a:xfrm>
        </p:grpSpPr>
        <p:pic>
          <p:nvPicPr>
            <p:cNvPr id="1026" name="Picture 2" descr="PPEH67876 - Throw Down Spot Floor Markers - Assorted - 250mm - Pack of 6 |  Davies Spor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52" y="4514628"/>
              <a:ext cx="768335" cy="76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10800000" flipH="1" flipV="1">
              <a:off x="432551" y="5055723"/>
              <a:ext cx="9509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6819" y="4414421"/>
            <a:ext cx="838006" cy="998191"/>
            <a:chOff x="1541773" y="4225810"/>
            <a:chExt cx="838006" cy="998191"/>
          </a:xfrm>
        </p:grpSpPr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773" y="4225810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 rot="10800000" flipH="1" flipV="1">
              <a:off x="1653293" y="4916224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</p:grpSp>
      <p:sp>
        <p:nvSpPr>
          <p:cNvPr id="42" name="Rectangle 41"/>
          <p:cNvSpPr/>
          <p:nvPr/>
        </p:nvSpPr>
        <p:spPr>
          <a:xfrm rot="10800000" flipH="1" flipV="1">
            <a:off x="2444521" y="5113696"/>
            <a:ext cx="864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Bat(s)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 rot="10800000" flipH="1" flipV="1">
            <a:off x="387949" y="5966654"/>
            <a:ext cx="744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Ball(s)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489331" y="6299469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Posts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73457" y="5352462"/>
            <a:ext cx="1019044" cy="976950"/>
            <a:chOff x="2373457" y="5352462"/>
            <a:chExt cx="1019044" cy="976950"/>
          </a:xfrm>
        </p:grpSpPr>
        <p:pic>
          <p:nvPicPr>
            <p:cNvPr id="1036" name="Picture 12" descr="Plain A4 Whiteboard - UCan Play™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32" y="5352462"/>
              <a:ext cx="809085" cy="80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 rot="10800000" flipH="1" flipV="1">
              <a:off x="2373457" y="6021635"/>
              <a:ext cx="10190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</a:t>
              </a:r>
              <a:endParaRPr lang="en-GB" sz="1400" dirty="0"/>
            </a:p>
          </p:txBody>
        </p:sp>
      </p:grpSp>
      <p:pic>
        <p:nvPicPr>
          <p:cNvPr id="4" name="Picture 2" descr="Stoolball Bat | Gray-Nicolls - Free Shipping, Loyalty Poi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543912" y="4382250"/>
            <a:ext cx="573506" cy="9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SD78057 - Stoolball Club Wicket Set - Black - Pair | Davies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117" y="5454158"/>
            <a:ext cx="903938" cy="9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ay Nicolls Stoolball Ball : Kent Cricket Direc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22649" r="18951" b="25631"/>
          <a:stretch/>
        </p:blipFill>
        <p:spPr bwMode="auto">
          <a:xfrm>
            <a:off x="370350" y="5553879"/>
            <a:ext cx="586596" cy="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62643" y="4028518"/>
            <a:ext cx="6133650" cy="2784765"/>
            <a:chOff x="3662643" y="4028518"/>
            <a:chExt cx="6133650" cy="2784765"/>
          </a:xfrm>
        </p:grpSpPr>
        <p:sp>
          <p:nvSpPr>
            <p:cNvPr id="37" name="Rounded Rectangle 36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682141" y="4992884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Ellyse</a:t>
              </a: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 Perry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14091" y="4277948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Brian Lara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434736" y="5213987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Freddie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Flintoff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47" name="Picture 8" descr="Brian Lara - The Lean Yea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956" y="4543765"/>
              <a:ext cx="1419436" cy="1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Andrew 'Freddie' Flintoff- A “Preston Legend” – UCLan Through the Ag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35" y="5522343"/>
              <a:ext cx="1347993" cy="123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61202" y="5317189"/>
              <a:ext cx="1408609" cy="1408609"/>
            </a:xfrm>
            <a:prstGeom prst="rect">
              <a:avLst/>
            </a:prstGeom>
          </p:spPr>
        </p:pic>
        <p:pic>
          <p:nvPicPr>
            <p:cNvPr id="51" name="Picture 2" descr="Farhan Saeed's skills continue to inspire | cricket.com.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00" b="7951"/>
            <a:stretch/>
          </p:blipFill>
          <p:spPr bwMode="auto">
            <a:xfrm>
              <a:off x="7864987" y="4187362"/>
              <a:ext cx="1828937" cy="177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027322" y="5912625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Farhan Saeed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97181"/>
              </p:ext>
            </p:extLst>
          </p:nvPr>
        </p:nvGraphicFramePr>
        <p:xfrm>
          <a:off x="5940661" y="2050454"/>
          <a:ext cx="3403191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elude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barrier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pinpoint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glance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attain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09908"/>
              </p:ext>
            </p:extLst>
          </p:nvPr>
        </p:nvGraphicFramePr>
        <p:xfrm>
          <a:off x="5940662" y="2702726"/>
          <a:ext cx="3403191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60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eradicate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redeem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60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navigate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36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BFBF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6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Bowl, Bat, Throw &amp; Catch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Exploring </a:t>
            </a:r>
            <a:r>
              <a:rPr lang="en-GB" sz="24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Striking &amp; Fielding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Engage and Enquire: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Talking Points: introduction of </a:t>
            </a:r>
            <a:r>
              <a:rPr lang="en-GB" sz="1400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Develop: Skills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of travel, send chase, receive, dodge, avoid, attack, defend, control accuracy; movement into/out of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space.</a:t>
            </a:r>
            <a:endParaRPr lang="en-GB" sz="1400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Experience small sided and modified competitive versions of different types games, (i.e. </a:t>
            </a:r>
            <a:r>
              <a:rPr lang="en-GB" sz="1400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Stoolball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);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a variety of common skills and game principles linked to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team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wok; refining their own games,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competitions.</a:t>
            </a:r>
            <a:endParaRPr lang="en-GB" sz="1400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team games – working within prescribed areas, considering and developing rules, roles and scoring systems, understanding of game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principles.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400" dirty="0" smtClean="0">
                <a:solidFill>
                  <a:schemeClr val="tx1"/>
                </a:solidFill>
                <a:latin typeface="Sassoon Penpals" panose="02000400000000000000" pitchFamily="50" charset="0"/>
              </a:rPr>
              <a:t>Evaluate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: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Present </a:t>
            </a: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and reflect on learning during the </a:t>
            </a:r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unit.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6369" y="4564534"/>
            <a:ext cx="994028" cy="921552"/>
            <a:chOff x="432551" y="4514628"/>
            <a:chExt cx="950936" cy="848872"/>
          </a:xfrm>
        </p:grpSpPr>
        <p:pic>
          <p:nvPicPr>
            <p:cNvPr id="1026" name="Picture 2" descr="PPEH67876 - Throw Down Spot Floor Markers - Assorted - 250mm - Pack of 6 |  Davies Spor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52" y="4514628"/>
              <a:ext cx="768335" cy="76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10800000" flipH="1" flipV="1">
              <a:off x="432551" y="5055723"/>
              <a:ext cx="9509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6819" y="4414421"/>
            <a:ext cx="838006" cy="998191"/>
            <a:chOff x="1541773" y="4225810"/>
            <a:chExt cx="838006" cy="998191"/>
          </a:xfrm>
        </p:grpSpPr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773" y="4225810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 rot="10800000" flipH="1" flipV="1">
              <a:off x="1653293" y="4916224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</p:grpSp>
      <p:sp>
        <p:nvSpPr>
          <p:cNvPr id="42" name="Rectangle 41"/>
          <p:cNvSpPr/>
          <p:nvPr/>
        </p:nvSpPr>
        <p:spPr>
          <a:xfrm rot="10800000" flipH="1" flipV="1">
            <a:off x="2444521" y="5113696"/>
            <a:ext cx="864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Bat(s)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 rot="10800000" flipH="1" flipV="1">
            <a:off x="387949" y="5966654"/>
            <a:ext cx="744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Ball(s)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489331" y="6299469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Posts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73457" y="5352462"/>
            <a:ext cx="1019044" cy="976950"/>
            <a:chOff x="2373457" y="5352462"/>
            <a:chExt cx="1019044" cy="976950"/>
          </a:xfrm>
        </p:grpSpPr>
        <p:pic>
          <p:nvPicPr>
            <p:cNvPr id="1036" name="Picture 12" descr="Plain A4 Whiteboard - UCan Play™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32" y="5352462"/>
              <a:ext cx="809085" cy="80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 rot="10800000" flipH="1" flipV="1">
              <a:off x="2373457" y="6021635"/>
              <a:ext cx="10190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</a:t>
              </a:r>
              <a:endParaRPr lang="en-GB" sz="1400" dirty="0"/>
            </a:p>
          </p:txBody>
        </p:sp>
      </p:grpSp>
      <p:pic>
        <p:nvPicPr>
          <p:cNvPr id="4" name="Picture 2" descr="Stoolball Bat | Gray-Nicolls - Free Shipping, Loyalty Poi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543912" y="4382250"/>
            <a:ext cx="573506" cy="9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SD78057 - Stoolball Club Wicket Set - Black - Pair | Davies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117" y="5454158"/>
            <a:ext cx="903938" cy="9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ay Nicolls Stoolball Ball : Kent Cricket Direc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22649" r="18951" b="25631"/>
          <a:stretch/>
        </p:blipFill>
        <p:spPr bwMode="auto">
          <a:xfrm>
            <a:off x="370350" y="5553879"/>
            <a:ext cx="586596" cy="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62643" y="4028518"/>
            <a:ext cx="6133650" cy="2784765"/>
            <a:chOff x="3662643" y="4028518"/>
            <a:chExt cx="6133650" cy="2784765"/>
          </a:xfrm>
        </p:grpSpPr>
        <p:sp>
          <p:nvSpPr>
            <p:cNvPr id="37" name="Rounded Rectangle 36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682141" y="4992884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Ellyse</a:t>
              </a: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 Perry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14091" y="4277948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Brian Lara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434736" y="5213987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Freddie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Flintoff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47" name="Picture 8" descr="Brian Lara - The Lean Yea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956" y="4543765"/>
              <a:ext cx="1419436" cy="12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Andrew 'Freddie' Flintoff- A “Preston Legend” – UCLan Through the Ag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35" y="5522343"/>
              <a:ext cx="1347993" cy="123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61202" y="5317189"/>
              <a:ext cx="1408609" cy="1408609"/>
            </a:xfrm>
            <a:prstGeom prst="rect">
              <a:avLst/>
            </a:prstGeom>
          </p:spPr>
        </p:pic>
        <p:pic>
          <p:nvPicPr>
            <p:cNvPr id="51" name="Picture 2" descr="Farhan Saeed's skills continue to inspire | cricket.com.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00" b="7951"/>
            <a:stretch/>
          </p:blipFill>
          <p:spPr bwMode="auto">
            <a:xfrm>
              <a:off x="7864987" y="4187362"/>
              <a:ext cx="1828937" cy="177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027322" y="5912625"/>
              <a:ext cx="146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Farhan Saeed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876"/>
              </p:ext>
            </p:extLst>
          </p:nvPr>
        </p:nvGraphicFramePr>
        <p:xfrm>
          <a:off x="5940662" y="1720194"/>
          <a:ext cx="3403191" cy="926592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eradicate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redeem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navigate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79646"/>
              </p:ext>
            </p:extLst>
          </p:nvPr>
        </p:nvGraphicFramePr>
        <p:xfrm>
          <a:off x="5940662" y="2673050"/>
          <a:ext cx="3403191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10395"/>
              </p:ext>
            </p:extLst>
          </p:nvPr>
        </p:nvGraphicFramePr>
        <p:xfrm>
          <a:off x="5883963" y="2609496"/>
          <a:ext cx="3528087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1176029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76029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76029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60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umpire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signals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outstretch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60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maximise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3470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1100</Words>
  <Application>Microsoft Office PowerPoint</Application>
  <PresentationFormat>A4 Paper (210x297 mm)</PresentationFormat>
  <Paragraphs>256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Sassoon Penpals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Pevensey and Westham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mcarter</dc:creator>
  <cp:lastModifiedBy>Alistair Peters</cp:lastModifiedBy>
  <cp:revision>430</cp:revision>
  <cp:lastPrinted>2023-04-27T15:07:32Z</cp:lastPrinted>
  <dcterms:created xsi:type="dcterms:W3CDTF">2021-01-16T16:53:53Z</dcterms:created>
  <dcterms:modified xsi:type="dcterms:W3CDTF">2024-03-27T17:27:31Z</dcterms:modified>
</cp:coreProperties>
</file>