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61" r:id="rId2"/>
    <p:sldId id="365" r:id="rId3"/>
    <p:sldId id="362" r:id="rId4"/>
    <p:sldId id="363" r:id="rId5"/>
    <p:sldId id="378" r:id="rId6"/>
    <p:sldId id="366" r:id="rId7"/>
    <p:sldId id="369" r:id="rId8"/>
    <p:sldId id="370" r:id="rId9"/>
    <p:sldId id="371" r:id="rId10"/>
    <p:sldId id="367" r:id="rId11"/>
    <p:sldId id="372" r:id="rId12"/>
    <p:sldId id="373" r:id="rId13"/>
    <p:sldId id="374" r:id="rId14"/>
    <p:sldId id="368" r:id="rId15"/>
    <p:sldId id="375" r:id="rId16"/>
    <p:sldId id="376" r:id="rId17"/>
    <p:sldId id="377" r:id="rId18"/>
  </p:sldIdLst>
  <p:sldSz cx="9906000" cy="6858000" type="A4"/>
  <p:notesSz cx="7053263" cy="10180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00"/>
    <a:srgbClr val="FF9966"/>
    <a:srgbClr val="FF6600"/>
    <a:srgbClr val="BFBFBF"/>
    <a:srgbClr val="FF327D"/>
    <a:srgbClr val="FFCDDF"/>
    <a:srgbClr val="FFFFB3"/>
    <a:srgbClr val="B9FFFF"/>
    <a:srgbClr val="6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92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7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4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0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6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2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8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9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84D0-C077-41BA-A2FA-8D3C0F5C2E48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BE9400-0889-46B9-93B5-E3A3B465E4BE}"/>
              </a:ext>
            </a:extLst>
          </p:cNvPr>
          <p:cNvSpPr/>
          <p:nvPr/>
        </p:nvSpPr>
        <p:spPr>
          <a:xfrm>
            <a:off x="1221265" y="2914866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</a:rPr>
              <a:t>French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</a:rPr>
              <a:t>Scaffolds</a:t>
            </a:r>
          </a:p>
        </p:txBody>
      </p:sp>
    </p:spTree>
    <p:extLst>
      <p:ext uri="{BB962C8B-B14F-4D97-AF65-F5344CB8AC3E}">
        <p14:creationId xmlns:p14="http://schemas.microsoft.com/office/powerpoint/2010/main" val="301667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BE9400-0889-46B9-93B5-E3A3B465E4BE}"/>
              </a:ext>
            </a:extLst>
          </p:cNvPr>
          <p:cNvSpPr/>
          <p:nvPr/>
        </p:nvSpPr>
        <p:spPr>
          <a:xfrm>
            <a:off x="1221265" y="2914866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</a:rPr>
              <a:t>Year 5</a:t>
            </a:r>
          </a:p>
        </p:txBody>
      </p:sp>
    </p:spTree>
    <p:extLst>
      <p:ext uri="{BB962C8B-B14F-4D97-AF65-F5344CB8AC3E}">
        <p14:creationId xmlns:p14="http://schemas.microsoft.com/office/powerpoint/2010/main" val="26105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04885" y="165644"/>
            <a:ext cx="2833299" cy="68775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Year 5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: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Ice cream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66" y="64409"/>
            <a:ext cx="689293" cy="687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85" y="840393"/>
            <a:ext cx="9185209" cy="58732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769" y="5210639"/>
            <a:ext cx="2420591" cy="13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9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04885" y="64409"/>
            <a:ext cx="2833299" cy="68775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Year 5: Family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85" y="640166"/>
            <a:ext cx="9398266" cy="606971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946" y="5710844"/>
            <a:ext cx="1760205" cy="999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4C103-83E2-45FF-895E-487395D1B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66" y="64409"/>
            <a:ext cx="689293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4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81135" y="204305"/>
            <a:ext cx="3758603" cy="68775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Year 5: In the classroom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66" y="64409"/>
            <a:ext cx="689293" cy="687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35" y="892060"/>
            <a:ext cx="9056977" cy="577474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550" y="64409"/>
            <a:ext cx="1760205" cy="9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5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BE9400-0889-46B9-93B5-E3A3B465E4BE}"/>
              </a:ext>
            </a:extLst>
          </p:cNvPr>
          <p:cNvSpPr/>
          <p:nvPr/>
        </p:nvSpPr>
        <p:spPr>
          <a:xfrm>
            <a:off x="1221265" y="2914866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</a:rPr>
              <a:t>Year 6</a:t>
            </a:r>
          </a:p>
        </p:txBody>
      </p:sp>
    </p:spTree>
    <p:extLst>
      <p:ext uri="{BB962C8B-B14F-4D97-AF65-F5344CB8AC3E}">
        <p14:creationId xmlns:p14="http://schemas.microsoft.com/office/powerpoint/2010/main" val="3206410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80554" y="64332"/>
            <a:ext cx="4316384" cy="68775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Year 6: Do you have a pet?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66" y="64409"/>
            <a:ext cx="689293" cy="687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54" y="752009"/>
            <a:ext cx="9316345" cy="59232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209" y="5104015"/>
            <a:ext cx="2474184" cy="14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7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521709" y="270864"/>
            <a:ext cx="2670378" cy="68775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Year 6: My home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66" y="64409"/>
            <a:ext cx="689293" cy="687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09" y="932795"/>
            <a:ext cx="9129367" cy="581635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117" y="5220394"/>
            <a:ext cx="2474184" cy="14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61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95670" y="123663"/>
            <a:ext cx="2439217" cy="68775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Year 6: Clothes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59" y="64409"/>
            <a:ext cx="689293" cy="6876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71" y="752009"/>
            <a:ext cx="9275445" cy="599633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415" y="94276"/>
            <a:ext cx="1725136" cy="9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9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BE9400-0889-46B9-93B5-E3A3B465E4BE}"/>
              </a:ext>
            </a:extLst>
          </p:cNvPr>
          <p:cNvSpPr/>
          <p:nvPr/>
        </p:nvSpPr>
        <p:spPr>
          <a:xfrm>
            <a:off x="1221265" y="2914866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</a:rPr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272832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25785" y="64254"/>
            <a:ext cx="4387779" cy="68775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</a:rPr>
              <a:t>Year </a:t>
            </a:r>
            <a:r>
              <a:rPr lang="en-GB" sz="3200" b="1" noProof="0" dirty="0">
                <a:solidFill>
                  <a:schemeClr val="tx1"/>
                </a:solidFill>
                <a:latin typeface="Sassoon Penpals" panose="02000400000000000000" pitchFamily="50" charset="0"/>
              </a:rPr>
              <a:t>3 – I’m learning French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85" y="690562"/>
            <a:ext cx="9485416" cy="61081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271" y="125700"/>
            <a:ext cx="1595967" cy="9058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573" y="234733"/>
            <a:ext cx="689293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5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25785" y="64254"/>
            <a:ext cx="2359473" cy="68775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Year 3 – fruits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85" y="652549"/>
            <a:ext cx="9462916" cy="60910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271" y="125700"/>
            <a:ext cx="1595967" cy="9058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573" y="234733"/>
            <a:ext cx="689293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8C14F7-5538-4E3C-9B50-5458ACCC247E}"/>
              </a:ext>
            </a:extLst>
          </p:cNvPr>
          <p:cNvSpPr/>
          <p:nvPr/>
        </p:nvSpPr>
        <p:spPr>
          <a:xfrm>
            <a:off x="225785" y="64254"/>
            <a:ext cx="3390251" cy="68775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</a:rPr>
              <a:t>Year </a:t>
            </a:r>
            <a:r>
              <a:rPr lang="en-GB" sz="3200" b="1" noProof="0" dirty="0">
                <a:solidFill>
                  <a:schemeClr val="tx1"/>
                </a:solidFill>
                <a:latin typeface="Sassoon Penpals" panose="02000400000000000000" pitchFamily="50" charset="0"/>
              </a:rPr>
              <a:t>3 – I am able…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616F9-5096-4230-8FFB-18B9AD83D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85" y="752009"/>
            <a:ext cx="9316096" cy="5940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390F95-DDC3-4058-9F99-888FD9191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271" y="125700"/>
            <a:ext cx="1595967" cy="905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F0F86-9D8D-482F-8B39-35D45C425A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573" y="234733"/>
            <a:ext cx="689293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5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BE9400-0889-46B9-93B5-E3A3B465E4BE}"/>
              </a:ext>
            </a:extLst>
          </p:cNvPr>
          <p:cNvSpPr/>
          <p:nvPr/>
        </p:nvSpPr>
        <p:spPr>
          <a:xfrm>
            <a:off x="1221265" y="2914866"/>
            <a:ext cx="7463470" cy="68775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</a:rPr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12037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25785" y="64254"/>
            <a:ext cx="3938891" cy="68775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Year 4: Presenting myself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85" y="752009"/>
            <a:ext cx="9511838" cy="59876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271" y="125700"/>
            <a:ext cx="1595967" cy="9058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573" y="234733"/>
            <a:ext cx="689293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6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25785" y="64254"/>
            <a:ext cx="2833299" cy="68775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Year 4: vegetables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85" y="787054"/>
            <a:ext cx="9395479" cy="59510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522" y="5193206"/>
            <a:ext cx="2420591" cy="137384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66" y="64409"/>
            <a:ext cx="689293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0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25785" y="64254"/>
            <a:ext cx="2833299" cy="68775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Year 4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: Weather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85" y="674138"/>
            <a:ext cx="9468694" cy="606748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521" y="5177388"/>
            <a:ext cx="2420591" cy="1373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24332D-2B49-447F-AC5C-D93E932F6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66" y="64409"/>
            <a:ext cx="689293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678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2770</TotalTime>
  <Words>74</Words>
  <Application>Microsoft Office PowerPoint</Application>
  <PresentationFormat>A4 Paper (210x297 mm)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Sassoon Penpals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Pevensey and Westham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mcarter</dc:creator>
  <cp:lastModifiedBy>Luke Paramor</cp:lastModifiedBy>
  <cp:revision>377</cp:revision>
  <cp:lastPrinted>2022-05-16T15:52:27Z</cp:lastPrinted>
  <dcterms:created xsi:type="dcterms:W3CDTF">2021-01-16T16:53:53Z</dcterms:created>
  <dcterms:modified xsi:type="dcterms:W3CDTF">2023-08-31T14:47:58Z</dcterms:modified>
</cp:coreProperties>
</file>